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4" r:id="rId3"/>
    <p:sldId id="427" r:id="rId4"/>
    <p:sldId id="430" r:id="rId5"/>
    <p:sldId id="444" r:id="rId6"/>
    <p:sldId id="445" r:id="rId7"/>
    <p:sldId id="446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454" r:id="rId16"/>
    <p:sldId id="455" r:id="rId17"/>
    <p:sldId id="456" r:id="rId18"/>
    <p:sldId id="457" r:id="rId19"/>
    <p:sldId id="432" r:id="rId20"/>
    <p:sldId id="276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907" autoAdjust="0"/>
  </p:normalViewPr>
  <p:slideViewPr>
    <p:cSldViewPr snapToGrid="0">
      <p:cViewPr varScale="1">
        <p:scale>
          <a:sx n="68" d="100"/>
          <a:sy n="68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F6B3C-8260-4B91-814D-4EF5DC273FD5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sk-SK"/>
        </a:p>
      </dgm:t>
    </dgm:pt>
    <dgm:pt modelId="{CD6274F9-AA6B-40F5-9D34-7885B5C09587}">
      <dgm:prSet phldrT="[Text]" custT="1"/>
      <dgm:spPr/>
      <dgm:t>
        <a:bodyPr/>
        <a:lstStyle/>
        <a:p>
          <a:r>
            <a:rPr lang="sk-SK" sz="1100" dirty="0"/>
            <a:t>Analýza finančnej situácie podniku</a:t>
          </a:r>
        </a:p>
      </dgm:t>
    </dgm:pt>
    <dgm:pt modelId="{C169559E-7DCA-4EB8-99D3-8F31E69AB14B}" type="parTrans" cxnId="{0B8DC108-E27C-4B28-831A-4320CAB210A2}">
      <dgm:prSet/>
      <dgm:spPr/>
      <dgm:t>
        <a:bodyPr/>
        <a:lstStyle/>
        <a:p>
          <a:endParaRPr lang="sk-SK" sz="2400"/>
        </a:p>
      </dgm:t>
    </dgm:pt>
    <dgm:pt modelId="{DDB5F854-0960-42E8-B997-E0520248A98B}" type="sibTrans" cxnId="{0B8DC108-E27C-4B28-831A-4320CAB210A2}">
      <dgm:prSet/>
      <dgm:spPr/>
      <dgm:t>
        <a:bodyPr/>
        <a:lstStyle/>
        <a:p>
          <a:endParaRPr lang="sk-SK" sz="2400"/>
        </a:p>
      </dgm:t>
    </dgm:pt>
    <dgm:pt modelId="{4AEFF415-4066-4641-BFF3-BBC3AE6373F7}">
      <dgm:prSet phldrT="[Text]" custT="1"/>
      <dgm:spPr/>
      <dgm:t>
        <a:bodyPr/>
        <a:lstStyle/>
        <a:p>
          <a:r>
            <a:rPr lang="sk-SK" sz="1100" dirty="0"/>
            <a:t>Analýza majetkovej a kapitálovej štruktúry</a:t>
          </a:r>
        </a:p>
      </dgm:t>
    </dgm:pt>
    <dgm:pt modelId="{00A3B88A-299D-48DB-9B8A-9550BC909568}" type="parTrans" cxnId="{D0993295-5A4B-4AD5-8147-615514C38389}">
      <dgm:prSet/>
      <dgm:spPr/>
      <dgm:t>
        <a:bodyPr/>
        <a:lstStyle/>
        <a:p>
          <a:endParaRPr lang="sk-SK" sz="2400"/>
        </a:p>
      </dgm:t>
    </dgm:pt>
    <dgm:pt modelId="{57349B0E-5167-4750-B208-900450604327}" type="sibTrans" cxnId="{D0993295-5A4B-4AD5-8147-615514C38389}">
      <dgm:prSet/>
      <dgm:spPr/>
      <dgm:t>
        <a:bodyPr/>
        <a:lstStyle/>
        <a:p>
          <a:endParaRPr lang="sk-SK" sz="2400"/>
        </a:p>
      </dgm:t>
    </dgm:pt>
    <dgm:pt modelId="{309E0DE3-96B6-4853-8107-DC96B5489E91}">
      <dgm:prSet phldrT="[Text]" custT="1"/>
      <dgm:spPr/>
      <dgm:t>
        <a:bodyPr/>
        <a:lstStyle/>
        <a:p>
          <a:r>
            <a:rPr lang="sk-SK" sz="1100" dirty="0"/>
            <a:t>Hodnotenie efektivity a intenzity využívania kapitálu</a:t>
          </a:r>
        </a:p>
      </dgm:t>
    </dgm:pt>
    <dgm:pt modelId="{F2FA5A46-4354-4EDB-8086-F8C3B1B6C81F}" type="parTrans" cxnId="{F73D8B54-8B6C-46C2-89F0-2613C8C77AA9}">
      <dgm:prSet/>
      <dgm:spPr/>
      <dgm:t>
        <a:bodyPr/>
        <a:lstStyle/>
        <a:p>
          <a:endParaRPr lang="sk-SK" sz="2400"/>
        </a:p>
      </dgm:t>
    </dgm:pt>
    <dgm:pt modelId="{F1DAC61B-0EAC-4ACD-8744-03CA69870173}" type="sibTrans" cxnId="{F73D8B54-8B6C-46C2-89F0-2613C8C77AA9}">
      <dgm:prSet/>
      <dgm:spPr/>
      <dgm:t>
        <a:bodyPr/>
        <a:lstStyle/>
        <a:p>
          <a:endParaRPr lang="sk-SK" sz="2400"/>
        </a:p>
      </dgm:t>
    </dgm:pt>
    <dgm:pt modelId="{558AD8EC-5D70-48AE-8744-782402109556}">
      <dgm:prSet phldrT="[Text]" custT="1"/>
      <dgm:spPr/>
      <dgm:t>
        <a:bodyPr/>
        <a:lstStyle/>
        <a:p>
          <a:r>
            <a:rPr lang="sk-SK" sz="1100" dirty="0"/>
            <a:t>Hodnotenie likvidity a zadlženosti</a:t>
          </a:r>
        </a:p>
      </dgm:t>
    </dgm:pt>
    <dgm:pt modelId="{82D8AF63-9AD9-4BDB-BBB2-73E77BBDB826}" type="parTrans" cxnId="{BB643A79-2654-454E-B0FF-DD8BBE6108E0}">
      <dgm:prSet/>
      <dgm:spPr/>
      <dgm:t>
        <a:bodyPr/>
        <a:lstStyle/>
        <a:p>
          <a:endParaRPr lang="sk-SK" sz="2400"/>
        </a:p>
      </dgm:t>
    </dgm:pt>
    <dgm:pt modelId="{81E10B5C-89C8-4CBD-B99C-FF1AE1783CC3}" type="sibTrans" cxnId="{BB643A79-2654-454E-B0FF-DD8BBE6108E0}">
      <dgm:prSet/>
      <dgm:spPr/>
      <dgm:t>
        <a:bodyPr/>
        <a:lstStyle/>
        <a:p>
          <a:endParaRPr lang="sk-SK" sz="2400"/>
        </a:p>
      </dgm:t>
    </dgm:pt>
    <dgm:pt modelId="{E6D1FF26-6636-4F42-BE2A-FF1170213B8C}">
      <dgm:prSet custT="1"/>
      <dgm:spPr/>
      <dgm:t>
        <a:bodyPr/>
        <a:lstStyle/>
        <a:p>
          <a:r>
            <a:rPr lang="sk-SK" sz="1100" dirty="0"/>
            <a:t>Zlaté bilančné pravidlo</a:t>
          </a:r>
        </a:p>
      </dgm:t>
    </dgm:pt>
    <dgm:pt modelId="{BE1E0B19-F705-4549-8C6C-66B7B29C1E15}" type="parTrans" cxnId="{F7BB489C-AD45-43C1-A560-984628DC6547}">
      <dgm:prSet/>
      <dgm:spPr/>
      <dgm:t>
        <a:bodyPr/>
        <a:lstStyle/>
        <a:p>
          <a:endParaRPr lang="sk-SK" sz="2400"/>
        </a:p>
      </dgm:t>
    </dgm:pt>
    <dgm:pt modelId="{D54B1F8E-D1C7-44C5-ACD7-6C8F4D921B82}" type="sibTrans" cxnId="{F7BB489C-AD45-43C1-A560-984628DC6547}">
      <dgm:prSet/>
      <dgm:spPr/>
      <dgm:t>
        <a:bodyPr/>
        <a:lstStyle/>
        <a:p>
          <a:endParaRPr lang="sk-SK" sz="2400"/>
        </a:p>
      </dgm:t>
    </dgm:pt>
    <dgm:pt modelId="{048E537D-15BF-4A59-B47E-D1FF34E77E78}">
      <dgm:prSet custT="1"/>
      <dgm:spPr/>
      <dgm:t>
        <a:bodyPr/>
        <a:lstStyle/>
        <a:p>
          <a:r>
            <a:rPr lang="sk-SK" sz="1100" dirty="0"/>
            <a:t>Analýza peňažných tokov</a:t>
          </a:r>
        </a:p>
      </dgm:t>
    </dgm:pt>
    <dgm:pt modelId="{81DFEB54-8E97-4CCA-825E-0FD0294077D6}" type="parTrans" cxnId="{A1559B90-0F03-4073-A2CF-D89416B6DF75}">
      <dgm:prSet/>
      <dgm:spPr/>
      <dgm:t>
        <a:bodyPr/>
        <a:lstStyle/>
        <a:p>
          <a:endParaRPr lang="sk-SK" sz="2400"/>
        </a:p>
      </dgm:t>
    </dgm:pt>
    <dgm:pt modelId="{EDB2C3A3-5445-4CE5-8A8F-336959F9A3AC}" type="sibTrans" cxnId="{A1559B90-0F03-4073-A2CF-D89416B6DF75}">
      <dgm:prSet/>
      <dgm:spPr/>
      <dgm:t>
        <a:bodyPr/>
        <a:lstStyle/>
        <a:p>
          <a:endParaRPr lang="sk-SK" sz="2400"/>
        </a:p>
      </dgm:t>
    </dgm:pt>
    <dgm:pt modelId="{09B69F6F-3C75-4AFF-A0B8-D049617ACD84}">
      <dgm:prSet custT="1"/>
      <dgm:spPr/>
      <dgm:t>
        <a:bodyPr/>
        <a:lstStyle/>
        <a:p>
          <a:r>
            <a:rPr lang="sk-SK" sz="1100" dirty="0"/>
            <a:t>Analýza rentability aktív a kapitálu</a:t>
          </a:r>
        </a:p>
      </dgm:t>
    </dgm:pt>
    <dgm:pt modelId="{957CD447-4BB2-45FB-AC20-AA9DDFFFBF88}" type="parTrans" cxnId="{E2FBF49D-DF8F-4473-8EA1-FFA0801BD1DB}">
      <dgm:prSet/>
      <dgm:spPr/>
      <dgm:t>
        <a:bodyPr/>
        <a:lstStyle/>
        <a:p>
          <a:endParaRPr lang="sk-SK" sz="2400"/>
        </a:p>
      </dgm:t>
    </dgm:pt>
    <dgm:pt modelId="{79132E00-9A9F-42D6-ADB7-9033F5FA3BD1}" type="sibTrans" cxnId="{E2FBF49D-DF8F-4473-8EA1-FFA0801BD1DB}">
      <dgm:prSet/>
      <dgm:spPr/>
      <dgm:t>
        <a:bodyPr/>
        <a:lstStyle/>
        <a:p>
          <a:endParaRPr lang="sk-SK" sz="2400"/>
        </a:p>
      </dgm:t>
    </dgm:pt>
    <dgm:pt modelId="{856115FE-A4C0-41F3-A33F-8B787C09C5DF}">
      <dgm:prSet custT="1"/>
      <dgm:spPr/>
      <dgm:t>
        <a:bodyPr/>
        <a:lstStyle/>
        <a:p>
          <a:r>
            <a:rPr lang="sk-SK" sz="1100" dirty="0"/>
            <a:t>Analýza obratu aktív a kapitálu</a:t>
          </a:r>
        </a:p>
      </dgm:t>
    </dgm:pt>
    <dgm:pt modelId="{FB309A1F-5D74-474A-A2A7-0B23E193587D}" type="parTrans" cxnId="{21153034-90B6-4910-B651-C58040BC0475}">
      <dgm:prSet/>
      <dgm:spPr/>
      <dgm:t>
        <a:bodyPr/>
        <a:lstStyle/>
        <a:p>
          <a:endParaRPr lang="sk-SK" sz="2400"/>
        </a:p>
      </dgm:t>
    </dgm:pt>
    <dgm:pt modelId="{05FE96C8-A925-485E-A414-A97DBE36270E}" type="sibTrans" cxnId="{21153034-90B6-4910-B651-C58040BC0475}">
      <dgm:prSet/>
      <dgm:spPr/>
      <dgm:t>
        <a:bodyPr/>
        <a:lstStyle/>
        <a:p>
          <a:endParaRPr lang="sk-SK" sz="2400"/>
        </a:p>
      </dgm:t>
    </dgm:pt>
    <dgm:pt modelId="{021381BF-71E5-458C-810F-831AFE785103}">
      <dgm:prSet custT="1"/>
      <dgm:spPr/>
      <dgm:t>
        <a:bodyPr/>
        <a:lstStyle/>
        <a:p>
          <a:r>
            <a:rPr lang="sk-SK" sz="1100" dirty="0"/>
            <a:t>Analýza ziskovosti</a:t>
          </a:r>
        </a:p>
      </dgm:t>
    </dgm:pt>
    <dgm:pt modelId="{7C3A151F-1462-4C3B-A4B6-2575D5BAAFF7}" type="parTrans" cxnId="{DCA21D2E-26BD-4801-815C-041644A01528}">
      <dgm:prSet/>
      <dgm:spPr/>
      <dgm:t>
        <a:bodyPr/>
        <a:lstStyle/>
        <a:p>
          <a:endParaRPr lang="sk-SK" sz="2400"/>
        </a:p>
      </dgm:t>
    </dgm:pt>
    <dgm:pt modelId="{FDBC6591-D4C6-48D5-870F-155F435C8635}" type="sibTrans" cxnId="{DCA21D2E-26BD-4801-815C-041644A01528}">
      <dgm:prSet/>
      <dgm:spPr/>
      <dgm:t>
        <a:bodyPr/>
        <a:lstStyle/>
        <a:p>
          <a:endParaRPr lang="sk-SK" sz="2400"/>
        </a:p>
      </dgm:t>
    </dgm:pt>
    <dgm:pt modelId="{D0CAB321-C791-4097-A1CD-0B6040A92F06}">
      <dgm:prSet custT="1"/>
      <dgm:spPr/>
      <dgm:t>
        <a:bodyPr/>
        <a:lstStyle/>
        <a:p>
          <a:r>
            <a:rPr lang="sk-SK" sz="1100" dirty="0"/>
            <a:t>Analýza likvidity</a:t>
          </a:r>
        </a:p>
      </dgm:t>
    </dgm:pt>
    <dgm:pt modelId="{7190C02A-740B-4255-82E0-29860013F39C}" type="parTrans" cxnId="{C09AEDD5-EC12-44D4-BAAA-D3772980F440}">
      <dgm:prSet/>
      <dgm:spPr/>
      <dgm:t>
        <a:bodyPr/>
        <a:lstStyle/>
        <a:p>
          <a:endParaRPr lang="sk-SK" sz="2400"/>
        </a:p>
      </dgm:t>
    </dgm:pt>
    <dgm:pt modelId="{499A0FA5-1718-4FCB-BB87-79D2C6EB6F53}" type="sibTrans" cxnId="{C09AEDD5-EC12-44D4-BAAA-D3772980F440}">
      <dgm:prSet/>
      <dgm:spPr/>
      <dgm:t>
        <a:bodyPr/>
        <a:lstStyle/>
        <a:p>
          <a:endParaRPr lang="sk-SK" sz="2400"/>
        </a:p>
      </dgm:t>
    </dgm:pt>
    <dgm:pt modelId="{22AEA53C-7938-4132-9046-26557A6AD0D5}">
      <dgm:prSet custT="1"/>
      <dgm:spPr/>
      <dgm:t>
        <a:bodyPr/>
        <a:lstStyle/>
        <a:p>
          <a:r>
            <a:rPr lang="sk-SK" sz="1100" dirty="0"/>
            <a:t>Analýza zadlženosti</a:t>
          </a:r>
        </a:p>
      </dgm:t>
    </dgm:pt>
    <dgm:pt modelId="{B6CE9300-9597-41A3-B92F-18FAB0225772}" type="parTrans" cxnId="{4DBC8312-0819-4C76-92B4-9745D7F7D24A}">
      <dgm:prSet/>
      <dgm:spPr/>
      <dgm:t>
        <a:bodyPr/>
        <a:lstStyle/>
        <a:p>
          <a:endParaRPr lang="sk-SK" sz="2400"/>
        </a:p>
      </dgm:t>
    </dgm:pt>
    <dgm:pt modelId="{389B54D6-1538-454E-A8C7-1D57EAA9B89F}" type="sibTrans" cxnId="{4DBC8312-0819-4C76-92B4-9745D7F7D24A}">
      <dgm:prSet/>
      <dgm:spPr/>
      <dgm:t>
        <a:bodyPr/>
        <a:lstStyle/>
        <a:p>
          <a:endParaRPr lang="sk-SK" sz="2400"/>
        </a:p>
      </dgm:t>
    </dgm:pt>
    <dgm:pt modelId="{A3848B46-7136-4640-B428-21BB2B2A244E}">
      <dgm:prSet custT="1"/>
      <dgm:spPr/>
      <dgm:t>
        <a:bodyPr/>
        <a:lstStyle/>
        <a:p>
          <a:r>
            <a:rPr lang="sk-SK" sz="1100" dirty="0"/>
            <a:t>Analýza rizika (citlivosť a scenáre)</a:t>
          </a:r>
        </a:p>
      </dgm:t>
    </dgm:pt>
    <dgm:pt modelId="{408F9302-8D28-4B52-9279-7A4B7A16CC83}" type="parTrans" cxnId="{602522E9-741C-4B01-BBBF-A30D1B109EB7}">
      <dgm:prSet/>
      <dgm:spPr/>
      <dgm:t>
        <a:bodyPr/>
        <a:lstStyle/>
        <a:p>
          <a:endParaRPr lang="sk-SK" sz="2400"/>
        </a:p>
      </dgm:t>
    </dgm:pt>
    <dgm:pt modelId="{928B9CFE-FA87-486D-B2B4-4F3AEBD44699}" type="sibTrans" cxnId="{602522E9-741C-4B01-BBBF-A30D1B109EB7}">
      <dgm:prSet/>
      <dgm:spPr/>
      <dgm:t>
        <a:bodyPr/>
        <a:lstStyle/>
        <a:p>
          <a:endParaRPr lang="sk-SK" sz="2400"/>
        </a:p>
      </dgm:t>
    </dgm:pt>
    <dgm:pt modelId="{6B8636F7-616E-4D66-A2A6-B3C91007FDF5}" type="pres">
      <dgm:prSet presAssocID="{4D7F6B3C-8260-4B91-814D-4EF5DC273F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043C0D8-8146-49DC-9B95-C9428A045E02}" type="pres">
      <dgm:prSet presAssocID="{CD6274F9-AA6B-40F5-9D34-7885B5C09587}" presName="hierRoot1" presStyleCnt="0">
        <dgm:presLayoutVars>
          <dgm:hierBranch val="init"/>
        </dgm:presLayoutVars>
      </dgm:prSet>
      <dgm:spPr/>
    </dgm:pt>
    <dgm:pt modelId="{DFC0AE59-8316-4E01-B010-D7E5317682D2}" type="pres">
      <dgm:prSet presAssocID="{CD6274F9-AA6B-40F5-9D34-7885B5C09587}" presName="rootComposite1" presStyleCnt="0"/>
      <dgm:spPr/>
    </dgm:pt>
    <dgm:pt modelId="{36AE62CE-1731-4F3A-BC4E-1548CE52A12B}" type="pres">
      <dgm:prSet presAssocID="{CD6274F9-AA6B-40F5-9D34-7885B5C09587}" presName="rootText1" presStyleLbl="node0" presStyleIdx="0" presStyleCnt="1">
        <dgm:presLayoutVars>
          <dgm:chPref val="3"/>
        </dgm:presLayoutVars>
      </dgm:prSet>
      <dgm:spPr/>
    </dgm:pt>
    <dgm:pt modelId="{40A86AE2-3F43-462F-A969-DB43AE617142}" type="pres">
      <dgm:prSet presAssocID="{CD6274F9-AA6B-40F5-9D34-7885B5C09587}" presName="rootConnector1" presStyleLbl="node1" presStyleIdx="0" presStyleCnt="0"/>
      <dgm:spPr/>
    </dgm:pt>
    <dgm:pt modelId="{3C792FB9-FE65-4862-803B-3D3F9B39CD57}" type="pres">
      <dgm:prSet presAssocID="{CD6274F9-AA6B-40F5-9D34-7885B5C09587}" presName="hierChild2" presStyleCnt="0"/>
      <dgm:spPr/>
    </dgm:pt>
    <dgm:pt modelId="{A4E8F2D9-4BA4-41EE-9BDD-E0E06B1045FF}" type="pres">
      <dgm:prSet presAssocID="{00A3B88A-299D-48DB-9B8A-9550BC909568}" presName="Name37" presStyleLbl="parChTrans1D2" presStyleIdx="0" presStyleCnt="3"/>
      <dgm:spPr/>
    </dgm:pt>
    <dgm:pt modelId="{3D4E4A3C-9E73-4CD8-B6E4-7E260F14A623}" type="pres">
      <dgm:prSet presAssocID="{4AEFF415-4066-4641-BFF3-BBC3AE6373F7}" presName="hierRoot2" presStyleCnt="0">
        <dgm:presLayoutVars>
          <dgm:hierBranch val="init"/>
        </dgm:presLayoutVars>
      </dgm:prSet>
      <dgm:spPr/>
    </dgm:pt>
    <dgm:pt modelId="{029A8ECF-DD31-4C48-A815-1D18C2026486}" type="pres">
      <dgm:prSet presAssocID="{4AEFF415-4066-4641-BFF3-BBC3AE6373F7}" presName="rootComposite" presStyleCnt="0"/>
      <dgm:spPr/>
    </dgm:pt>
    <dgm:pt modelId="{BD1C2C17-564B-4902-8C49-824CFBB1739A}" type="pres">
      <dgm:prSet presAssocID="{4AEFF415-4066-4641-BFF3-BBC3AE6373F7}" presName="rootText" presStyleLbl="node2" presStyleIdx="0" presStyleCnt="3">
        <dgm:presLayoutVars>
          <dgm:chPref val="3"/>
        </dgm:presLayoutVars>
      </dgm:prSet>
      <dgm:spPr/>
    </dgm:pt>
    <dgm:pt modelId="{1BCAE253-0E75-46E3-B5A8-DEB8C7FBD657}" type="pres">
      <dgm:prSet presAssocID="{4AEFF415-4066-4641-BFF3-BBC3AE6373F7}" presName="rootConnector" presStyleLbl="node2" presStyleIdx="0" presStyleCnt="3"/>
      <dgm:spPr/>
    </dgm:pt>
    <dgm:pt modelId="{A68D75D0-3384-4463-8A9C-DE583E98F38A}" type="pres">
      <dgm:prSet presAssocID="{4AEFF415-4066-4641-BFF3-BBC3AE6373F7}" presName="hierChild4" presStyleCnt="0"/>
      <dgm:spPr/>
    </dgm:pt>
    <dgm:pt modelId="{73244169-2329-41E9-8571-ECEEDF423328}" type="pres">
      <dgm:prSet presAssocID="{BE1E0B19-F705-4549-8C6C-66B7B29C1E15}" presName="Name37" presStyleLbl="parChTrans1D3" presStyleIdx="0" presStyleCnt="8"/>
      <dgm:spPr/>
    </dgm:pt>
    <dgm:pt modelId="{257EA2D3-BC14-4E2B-8649-555535483DED}" type="pres">
      <dgm:prSet presAssocID="{E6D1FF26-6636-4F42-BE2A-FF1170213B8C}" presName="hierRoot2" presStyleCnt="0">
        <dgm:presLayoutVars>
          <dgm:hierBranch val="init"/>
        </dgm:presLayoutVars>
      </dgm:prSet>
      <dgm:spPr/>
    </dgm:pt>
    <dgm:pt modelId="{F25C9BBB-364A-4C23-9E48-FE7701FAB488}" type="pres">
      <dgm:prSet presAssocID="{E6D1FF26-6636-4F42-BE2A-FF1170213B8C}" presName="rootComposite" presStyleCnt="0"/>
      <dgm:spPr/>
    </dgm:pt>
    <dgm:pt modelId="{6B6F4551-F794-493C-B2F4-6E5B1E23B7A2}" type="pres">
      <dgm:prSet presAssocID="{E6D1FF26-6636-4F42-BE2A-FF1170213B8C}" presName="rootText" presStyleLbl="node3" presStyleIdx="0" presStyleCnt="8">
        <dgm:presLayoutVars>
          <dgm:chPref val="3"/>
        </dgm:presLayoutVars>
      </dgm:prSet>
      <dgm:spPr/>
    </dgm:pt>
    <dgm:pt modelId="{9D43E273-C28F-4D6D-BFDD-19872A45173C}" type="pres">
      <dgm:prSet presAssocID="{E6D1FF26-6636-4F42-BE2A-FF1170213B8C}" presName="rootConnector" presStyleLbl="node3" presStyleIdx="0" presStyleCnt="8"/>
      <dgm:spPr/>
    </dgm:pt>
    <dgm:pt modelId="{CEE32F5E-D86F-4B9B-B435-AA4636C90F67}" type="pres">
      <dgm:prSet presAssocID="{E6D1FF26-6636-4F42-BE2A-FF1170213B8C}" presName="hierChild4" presStyleCnt="0"/>
      <dgm:spPr/>
    </dgm:pt>
    <dgm:pt modelId="{7E82C2D3-B902-4838-ABC8-18CE7B121A22}" type="pres">
      <dgm:prSet presAssocID="{E6D1FF26-6636-4F42-BE2A-FF1170213B8C}" presName="hierChild5" presStyleCnt="0"/>
      <dgm:spPr/>
    </dgm:pt>
    <dgm:pt modelId="{D62F01B2-FCA1-47C7-AE4E-182A76C6DEF7}" type="pres">
      <dgm:prSet presAssocID="{81DFEB54-8E97-4CCA-825E-0FD0294077D6}" presName="Name37" presStyleLbl="parChTrans1D3" presStyleIdx="1" presStyleCnt="8"/>
      <dgm:spPr/>
    </dgm:pt>
    <dgm:pt modelId="{88CEA521-31CF-43C6-94E2-B2771F5B1B4A}" type="pres">
      <dgm:prSet presAssocID="{048E537D-15BF-4A59-B47E-D1FF34E77E78}" presName="hierRoot2" presStyleCnt="0">
        <dgm:presLayoutVars>
          <dgm:hierBranch val="init"/>
        </dgm:presLayoutVars>
      </dgm:prSet>
      <dgm:spPr/>
    </dgm:pt>
    <dgm:pt modelId="{DDC1920B-ED12-4B14-8451-B6D7DBA55A71}" type="pres">
      <dgm:prSet presAssocID="{048E537D-15BF-4A59-B47E-D1FF34E77E78}" presName="rootComposite" presStyleCnt="0"/>
      <dgm:spPr/>
    </dgm:pt>
    <dgm:pt modelId="{DBB1D156-9809-432B-AFAE-B5C52C97D314}" type="pres">
      <dgm:prSet presAssocID="{048E537D-15BF-4A59-B47E-D1FF34E77E78}" presName="rootText" presStyleLbl="node3" presStyleIdx="1" presStyleCnt="8">
        <dgm:presLayoutVars>
          <dgm:chPref val="3"/>
        </dgm:presLayoutVars>
      </dgm:prSet>
      <dgm:spPr/>
    </dgm:pt>
    <dgm:pt modelId="{A0AA42D5-B100-428C-990F-A6277314C02A}" type="pres">
      <dgm:prSet presAssocID="{048E537D-15BF-4A59-B47E-D1FF34E77E78}" presName="rootConnector" presStyleLbl="node3" presStyleIdx="1" presStyleCnt="8"/>
      <dgm:spPr/>
    </dgm:pt>
    <dgm:pt modelId="{C1F5F19B-7B80-44AF-8613-A3A93252212A}" type="pres">
      <dgm:prSet presAssocID="{048E537D-15BF-4A59-B47E-D1FF34E77E78}" presName="hierChild4" presStyleCnt="0"/>
      <dgm:spPr/>
    </dgm:pt>
    <dgm:pt modelId="{6579C33B-C0EB-4DEB-A4FB-DC73BB818FC2}" type="pres">
      <dgm:prSet presAssocID="{048E537D-15BF-4A59-B47E-D1FF34E77E78}" presName="hierChild5" presStyleCnt="0"/>
      <dgm:spPr/>
    </dgm:pt>
    <dgm:pt modelId="{6397FB7C-B092-4E8B-B75C-59D5BED58F00}" type="pres">
      <dgm:prSet presAssocID="{4AEFF415-4066-4641-BFF3-BBC3AE6373F7}" presName="hierChild5" presStyleCnt="0"/>
      <dgm:spPr/>
    </dgm:pt>
    <dgm:pt modelId="{3C9FBA36-6F5C-417A-981F-42A7E46AED3C}" type="pres">
      <dgm:prSet presAssocID="{F2FA5A46-4354-4EDB-8086-F8C3B1B6C81F}" presName="Name37" presStyleLbl="parChTrans1D2" presStyleIdx="1" presStyleCnt="3"/>
      <dgm:spPr/>
    </dgm:pt>
    <dgm:pt modelId="{59532F1A-8EB3-41D1-8748-F706B06B80EA}" type="pres">
      <dgm:prSet presAssocID="{309E0DE3-96B6-4853-8107-DC96B5489E91}" presName="hierRoot2" presStyleCnt="0">
        <dgm:presLayoutVars>
          <dgm:hierBranch val="init"/>
        </dgm:presLayoutVars>
      </dgm:prSet>
      <dgm:spPr/>
    </dgm:pt>
    <dgm:pt modelId="{60354CBC-8631-4C58-AD7B-0584B7108F6C}" type="pres">
      <dgm:prSet presAssocID="{309E0DE3-96B6-4853-8107-DC96B5489E91}" presName="rootComposite" presStyleCnt="0"/>
      <dgm:spPr/>
    </dgm:pt>
    <dgm:pt modelId="{9CECD1EB-BF22-4358-AC4B-D5A51D37EFDD}" type="pres">
      <dgm:prSet presAssocID="{309E0DE3-96B6-4853-8107-DC96B5489E91}" presName="rootText" presStyleLbl="node2" presStyleIdx="1" presStyleCnt="3" custLinFactNeighborX="33" custLinFactNeighborY="2537">
        <dgm:presLayoutVars>
          <dgm:chPref val="3"/>
        </dgm:presLayoutVars>
      </dgm:prSet>
      <dgm:spPr/>
    </dgm:pt>
    <dgm:pt modelId="{D3F743BE-79E3-46E5-8ECC-5D6E434FE2BB}" type="pres">
      <dgm:prSet presAssocID="{309E0DE3-96B6-4853-8107-DC96B5489E91}" presName="rootConnector" presStyleLbl="node2" presStyleIdx="1" presStyleCnt="3"/>
      <dgm:spPr/>
    </dgm:pt>
    <dgm:pt modelId="{4ABB04F9-B51C-4287-9C54-18F8EDF8B0B8}" type="pres">
      <dgm:prSet presAssocID="{309E0DE3-96B6-4853-8107-DC96B5489E91}" presName="hierChild4" presStyleCnt="0"/>
      <dgm:spPr/>
    </dgm:pt>
    <dgm:pt modelId="{73E411A8-9C1C-45C1-A59E-60836831D9EE}" type="pres">
      <dgm:prSet presAssocID="{957CD447-4BB2-45FB-AC20-AA9DDFFFBF88}" presName="Name37" presStyleLbl="parChTrans1D3" presStyleIdx="2" presStyleCnt="8"/>
      <dgm:spPr/>
    </dgm:pt>
    <dgm:pt modelId="{8A1F4873-3933-4358-901B-9A68D137F175}" type="pres">
      <dgm:prSet presAssocID="{09B69F6F-3C75-4AFF-A0B8-D049617ACD84}" presName="hierRoot2" presStyleCnt="0">
        <dgm:presLayoutVars>
          <dgm:hierBranch val="init"/>
        </dgm:presLayoutVars>
      </dgm:prSet>
      <dgm:spPr/>
    </dgm:pt>
    <dgm:pt modelId="{35A6E8BA-C15A-4D5F-8094-8538777180DD}" type="pres">
      <dgm:prSet presAssocID="{09B69F6F-3C75-4AFF-A0B8-D049617ACD84}" presName="rootComposite" presStyleCnt="0"/>
      <dgm:spPr/>
    </dgm:pt>
    <dgm:pt modelId="{0B612209-1278-4FDD-AFD9-61AAD0341BD6}" type="pres">
      <dgm:prSet presAssocID="{09B69F6F-3C75-4AFF-A0B8-D049617ACD84}" presName="rootText" presStyleLbl="node3" presStyleIdx="2" presStyleCnt="8" custLinFactNeighborX="515" custLinFactNeighborY="0">
        <dgm:presLayoutVars>
          <dgm:chPref val="3"/>
        </dgm:presLayoutVars>
      </dgm:prSet>
      <dgm:spPr/>
    </dgm:pt>
    <dgm:pt modelId="{15C74C1F-4A57-4845-9A31-85A6BB7E1C07}" type="pres">
      <dgm:prSet presAssocID="{09B69F6F-3C75-4AFF-A0B8-D049617ACD84}" presName="rootConnector" presStyleLbl="node3" presStyleIdx="2" presStyleCnt="8"/>
      <dgm:spPr/>
    </dgm:pt>
    <dgm:pt modelId="{69E0367D-6857-4B17-A024-B8E3C930C042}" type="pres">
      <dgm:prSet presAssocID="{09B69F6F-3C75-4AFF-A0B8-D049617ACD84}" presName="hierChild4" presStyleCnt="0"/>
      <dgm:spPr/>
    </dgm:pt>
    <dgm:pt modelId="{26C74CE6-AA95-47FF-8F0D-8D032000913C}" type="pres">
      <dgm:prSet presAssocID="{09B69F6F-3C75-4AFF-A0B8-D049617ACD84}" presName="hierChild5" presStyleCnt="0"/>
      <dgm:spPr/>
    </dgm:pt>
    <dgm:pt modelId="{4802E981-980E-43CB-9EB6-987DFFFF513A}" type="pres">
      <dgm:prSet presAssocID="{FB309A1F-5D74-474A-A2A7-0B23E193587D}" presName="Name37" presStyleLbl="parChTrans1D3" presStyleIdx="3" presStyleCnt="8"/>
      <dgm:spPr/>
    </dgm:pt>
    <dgm:pt modelId="{6A0009E0-EB59-4B34-8682-FFF5FA1CB9AC}" type="pres">
      <dgm:prSet presAssocID="{856115FE-A4C0-41F3-A33F-8B787C09C5DF}" presName="hierRoot2" presStyleCnt="0">
        <dgm:presLayoutVars>
          <dgm:hierBranch val="init"/>
        </dgm:presLayoutVars>
      </dgm:prSet>
      <dgm:spPr/>
    </dgm:pt>
    <dgm:pt modelId="{DC5899F0-E2A1-45F6-8068-274776A60B3D}" type="pres">
      <dgm:prSet presAssocID="{856115FE-A4C0-41F3-A33F-8B787C09C5DF}" presName="rootComposite" presStyleCnt="0"/>
      <dgm:spPr/>
    </dgm:pt>
    <dgm:pt modelId="{077DD5FF-28A1-45CD-92D1-D390E1EC8F49}" type="pres">
      <dgm:prSet presAssocID="{856115FE-A4C0-41F3-A33F-8B787C09C5DF}" presName="rootText" presStyleLbl="node3" presStyleIdx="3" presStyleCnt="8" custLinFactNeighborX="515" custLinFactNeighborY="-706">
        <dgm:presLayoutVars>
          <dgm:chPref val="3"/>
        </dgm:presLayoutVars>
      </dgm:prSet>
      <dgm:spPr/>
    </dgm:pt>
    <dgm:pt modelId="{556E47BF-F664-4D22-A7D3-59CD92E0114F}" type="pres">
      <dgm:prSet presAssocID="{856115FE-A4C0-41F3-A33F-8B787C09C5DF}" presName="rootConnector" presStyleLbl="node3" presStyleIdx="3" presStyleCnt="8"/>
      <dgm:spPr/>
    </dgm:pt>
    <dgm:pt modelId="{40FB2819-4E43-456F-9726-A6FD7A20977E}" type="pres">
      <dgm:prSet presAssocID="{856115FE-A4C0-41F3-A33F-8B787C09C5DF}" presName="hierChild4" presStyleCnt="0"/>
      <dgm:spPr/>
    </dgm:pt>
    <dgm:pt modelId="{6DBEA524-83A3-481D-818F-20CCC163D7F8}" type="pres">
      <dgm:prSet presAssocID="{856115FE-A4C0-41F3-A33F-8B787C09C5DF}" presName="hierChild5" presStyleCnt="0"/>
      <dgm:spPr/>
    </dgm:pt>
    <dgm:pt modelId="{0B08756E-3F08-46E6-8EBA-94A247F9854F}" type="pres">
      <dgm:prSet presAssocID="{309E0DE3-96B6-4853-8107-DC96B5489E91}" presName="hierChild5" presStyleCnt="0"/>
      <dgm:spPr/>
    </dgm:pt>
    <dgm:pt modelId="{90ECDFA7-57DB-4B16-AB3C-9F82D46942FD}" type="pres">
      <dgm:prSet presAssocID="{82D8AF63-9AD9-4BDB-BBB2-73E77BBDB826}" presName="Name37" presStyleLbl="parChTrans1D2" presStyleIdx="2" presStyleCnt="3"/>
      <dgm:spPr/>
    </dgm:pt>
    <dgm:pt modelId="{B06BD3CB-144B-41DC-8C7E-D69AEAAC4C10}" type="pres">
      <dgm:prSet presAssocID="{558AD8EC-5D70-48AE-8744-782402109556}" presName="hierRoot2" presStyleCnt="0">
        <dgm:presLayoutVars>
          <dgm:hierBranch val="init"/>
        </dgm:presLayoutVars>
      </dgm:prSet>
      <dgm:spPr/>
    </dgm:pt>
    <dgm:pt modelId="{F1B39CCC-58F3-4993-A71D-FE685E145569}" type="pres">
      <dgm:prSet presAssocID="{558AD8EC-5D70-48AE-8744-782402109556}" presName="rootComposite" presStyleCnt="0"/>
      <dgm:spPr/>
    </dgm:pt>
    <dgm:pt modelId="{257D5365-FD9E-4188-9409-B82E1239B1F6}" type="pres">
      <dgm:prSet presAssocID="{558AD8EC-5D70-48AE-8744-782402109556}" presName="rootText" presStyleLbl="node2" presStyleIdx="2" presStyleCnt="3">
        <dgm:presLayoutVars>
          <dgm:chPref val="3"/>
        </dgm:presLayoutVars>
      </dgm:prSet>
      <dgm:spPr/>
    </dgm:pt>
    <dgm:pt modelId="{A4A72DCD-45B2-4664-BF26-0145D1DF1EAB}" type="pres">
      <dgm:prSet presAssocID="{558AD8EC-5D70-48AE-8744-782402109556}" presName="rootConnector" presStyleLbl="node2" presStyleIdx="2" presStyleCnt="3"/>
      <dgm:spPr/>
    </dgm:pt>
    <dgm:pt modelId="{6F135527-DFA8-47A3-A722-8535FB4314BA}" type="pres">
      <dgm:prSet presAssocID="{558AD8EC-5D70-48AE-8744-782402109556}" presName="hierChild4" presStyleCnt="0"/>
      <dgm:spPr/>
    </dgm:pt>
    <dgm:pt modelId="{EDE74C2B-3429-469A-B771-E3A190319041}" type="pres">
      <dgm:prSet presAssocID="{7C3A151F-1462-4C3B-A4B6-2575D5BAAFF7}" presName="Name37" presStyleLbl="parChTrans1D3" presStyleIdx="4" presStyleCnt="8"/>
      <dgm:spPr/>
    </dgm:pt>
    <dgm:pt modelId="{4762DB1E-300D-47B7-B86A-BE37865EAB0B}" type="pres">
      <dgm:prSet presAssocID="{021381BF-71E5-458C-810F-831AFE785103}" presName="hierRoot2" presStyleCnt="0">
        <dgm:presLayoutVars>
          <dgm:hierBranch val="init"/>
        </dgm:presLayoutVars>
      </dgm:prSet>
      <dgm:spPr/>
    </dgm:pt>
    <dgm:pt modelId="{B32C150E-B35B-4894-9EF7-407CFE5A50F8}" type="pres">
      <dgm:prSet presAssocID="{021381BF-71E5-458C-810F-831AFE785103}" presName="rootComposite" presStyleCnt="0"/>
      <dgm:spPr/>
    </dgm:pt>
    <dgm:pt modelId="{2D57F678-CB09-4F0C-A924-28190BC3677E}" type="pres">
      <dgm:prSet presAssocID="{021381BF-71E5-458C-810F-831AFE785103}" presName="rootText" presStyleLbl="node3" presStyleIdx="4" presStyleCnt="8">
        <dgm:presLayoutVars>
          <dgm:chPref val="3"/>
        </dgm:presLayoutVars>
      </dgm:prSet>
      <dgm:spPr/>
    </dgm:pt>
    <dgm:pt modelId="{437BE50F-80DE-429F-A858-712011FBD7E6}" type="pres">
      <dgm:prSet presAssocID="{021381BF-71E5-458C-810F-831AFE785103}" presName="rootConnector" presStyleLbl="node3" presStyleIdx="4" presStyleCnt="8"/>
      <dgm:spPr/>
    </dgm:pt>
    <dgm:pt modelId="{02288E8A-6822-4A5D-B2AA-218DE443A318}" type="pres">
      <dgm:prSet presAssocID="{021381BF-71E5-458C-810F-831AFE785103}" presName="hierChild4" presStyleCnt="0"/>
      <dgm:spPr/>
    </dgm:pt>
    <dgm:pt modelId="{93AAF341-B922-4284-B0E0-499F38CB1B74}" type="pres">
      <dgm:prSet presAssocID="{021381BF-71E5-458C-810F-831AFE785103}" presName="hierChild5" presStyleCnt="0"/>
      <dgm:spPr/>
    </dgm:pt>
    <dgm:pt modelId="{A5CDF13D-BEF8-44EF-88A7-ABB6214AC0FA}" type="pres">
      <dgm:prSet presAssocID="{7190C02A-740B-4255-82E0-29860013F39C}" presName="Name37" presStyleLbl="parChTrans1D3" presStyleIdx="5" presStyleCnt="8"/>
      <dgm:spPr/>
    </dgm:pt>
    <dgm:pt modelId="{F3BD8B92-B972-4A1F-9D9B-3B022AA17AB1}" type="pres">
      <dgm:prSet presAssocID="{D0CAB321-C791-4097-A1CD-0B6040A92F06}" presName="hierRoot2" presStyleCnt="0">
        <dgm:presLayoutVars>
          <dgm:hierBranch val="init"/>
        </dgm:presLayoutVars>
      </dgm:prSet>
      <dgm:spPr/>
    </dgm:pt>
    <dgm:pt modelId="{64848E66-6695-4163-8933-2A441FEC16C1}" type="pres">
      <dgm:prSet presAssocID="{D0CAB321-C791-4097-A1CD-0B6040A92F06}" presName="rootComposite" presStyleCnt="0"/>
      <dgm:spPr/>
    </dgm:pt>
    <dgm:pt modelId="{1862D447-3631-47A3-909B-6E413E8A4916}" type="pres">
      <dgm:prSet presAssocID="{D0CAB321-C791-4097-A1CD-0B6040A92F06}" presName="rootText" presStyleLbl="node3" presStyleIdx="5" presStyleCnt="8">
        <dgm:presLayoutVars>
          <dgm:chPref val="3"/>
        </dgm:presLayoutVars>
      </dgm:prSet>
      <dgm:spPr/>
    </dgm:pt>
    <dgm:pt modelId="{61B7FAEF-1749-4B91-A9CE-7EFAC80A2AF2}" type="pres">
      <dgm:prSet presAssocID="{D0CAB321-C791-4097-A1CD-0B6040A92F06}" presName="rootConnector" presStyleLbl="node3" presStyleIdx="5" presStyleCnt="8"/>
      <dgm:spPr/>
    </dgm:pt>
    <dgm:pt modelId="{A75DB815-3030-4EB4-81AA-81AA533D1723}" type="pres">
      <dgm:prSet presAssocID="{D0CAB321-C791-4097-A1CD-0B6040A92F06}" presName="hierChild4" presStyleCnt="0"/>
      <dgm:spPr/>
    </dgm:pt>
    <dgm:pt modelId="{12F4E5A6-F9BE-4AE2-9CE7-15B10B9E6CD9}" type="pres">
      <dgm:prSet presAssocID="{D0CAB321-C791-4097-A1CD-0B6040A92F06}" presName="hierChild5" presStyleCnt="0"/>
      <dgm:spPr/>
    </dgm:pt>
    <dgm:pt modelId="{0C8F7AF2-1AFC-41CB-9F73-A247269CF2C1}" type="pres">
      <dgm:prSet presAssocID="{B6CE9300-9597-41A3-B92F-18FAB0225772}" presName="Name37" presStyleLbl="parChTrans1D3" presStyleIdx="6" presStyleCnt="8"/>
      <dgm:spPr/>
    </dgm:pt>
    <dgm:pt modelId="{EA5F9D49-2F08-4303-A40E-8FE33D10409B}" type="pres">
      <dgm:prSet presAssocID="{22AEA53C-7938-4132-9046-26557A6AD0D5}" presName="hierRoot2" presStyleCnt="0">
        <dgm:presLayoutVars>
          <dgm:hierBranch val="init"/>
        </dgm:presLayoutVars>
      </dgm:prSet>
      <dgm:spPr/>
    </dgm:pt>
    <dgm:pt modelId="{BFC89641-EFDE-4BF0-AB16-4191B2B67AFF}" type="pres">
      <dgm:prSet presAssocID="{22AEA53C-7938-4132-9046-26557A6AD0D5}" presName="rootComposite" presStyleCnt="0"/>
      <dgm:spPr/>
    </dgm:pt>
    <dgm:pt modelId="{6DEDDD6C-5BEC-40FB-AE48-FF22D8D7B674}" type="pres">
      <dgm:prSet presAssocID="{22AEA53C-7938-4132-9046-26557A6AD0D5}" presName="rootText" presStyleLbl="node3" presStyleIdx="6" presStyleCnt="8">
        <dgm:presLayoutVars>
          <dgm:chPref val="3"/>
        </dgm:presLayoutVars>
      </dgm:prSet>
      <dgm:spPr/>
    </dgm:pt>
    <dgm:pt modelId="{FA697DC0-D3BE-4FBD-9BD3-FF5FBDFBD8B0}" type="pres">
      <dgm:prSet presAssocID="{22AEA53C-7938-4132-9046-26557A6AD0D5}" presName="rootConnector" presStyleLbl="node3" presStyleIdx="6" presStyleCnt="8"/>
      <dgm:spPr/>
    </dgm:pt>
    <dgm:pt modelId="{354DF611-1028-4AAF-842F-7C49F9D603E0}" type="pres">
      <dgm:prSet presAssocID="{22AEA53C-7938-4132-9046-26557A6AD0D5}" presName="hierChild4" presStyleCnt="0"/>
      <dgm:spPr/>
    </dgm:pt>
    <dgm:pt modelId="{E30406C6-243C-41DE-99AE-F52001010BE3}" type="pres">
      <dgm:prSet presAssocID="{22AEA53C-7938-4132-9046-26557A6AD0D5}" presName="hierChild5" presStyleCnt="0"/>
      <dgm:spPr/>
    </dgm:pt>
    <dgm:pt modelId="{93210100-D07D-46B8-A573-7A38299EF344}" type="pres">
      <dgm:prSet presAssocID="{408F9302-8D28-4B52-9279-7A4B7A16CC83}" presName="Name37" presStyleLbl="parChTrans1D3" presStyleIdx="7" presStyleCnt="8"/>
      <dgm:spPr/>
    </dgm:pt>
    <dgm:pt modelId="{0B639A9E-7F8D-4DE8-AFF9-6A9DF265DCEA}" type="pres">
      <dgm:prSet presAssocID="{A3848B46-7136-4640-B428-21BB2B2A244E}" presName="hierRoot2" presStyleCnt="0">
        <dgm:presLayoutVars>
          <dgm:hierBranch val="init"/>
        </dgm:presLayoutVars>
      </dgm:prSet>
      <dgm:spPr/>
    </dgm:pt>
    <dgm:pt modelId="{5E7D9130-61EA-4E02-B84C-853A17066EFD}" type="pres">
      <dgm:prSet presAssocID="{A3848B46-7136-4640-B428-21BB2B2A244E}" presName="rootComposite" presStyleCnt="0"/>
      <dgm:spPr/>
    </dgm:pt>
    <dgm:pt modelId="{1CB46039-61B1-4F51-9E2E-87B4795C6865}" type="pres">
      <dgm:prSet presAssocID="{A3848B46-7136-4640-B428-21BB2B2A244E}" presName="rootText" presStyleLbl="node3" presStyleIdx="7" presStyleCnt="8">
        <dgm:presLayoutVars>
          <dgm:chPref val="3"/>
        </dgm:presLayoutVars>
      </dgm:prSet>
      <dgm:spPr/>
    </dgm:pt>
    <dgm:pt modelId="{93C9FA1E-738B-4348-8777-09B48D93D565}" type="pres">
      <dgm:prSet presAssocID="{A3848B46-7136-4640-B428-21BB2B2A244E}" presName="rootConnector" presStyleLbl="node3" presStyleIdx="7" presStyleCnt="8"/>
      <dgm:spPr/>
    </dgm:pt>
    <dgm:pt modelId="{B7E4826C-C99A-479D-B867-852B74D3C3EF}" type="pres">
      <dgm:prSet presAssocID="{A3848B46-7136-4640-B428-21BB2B2A244E}" presName="hierChild4" presStyleCnt="0"/>
      <dgm:spPr/>
    </dgm:pt>
    <dgm:pt modelId="{329DF195-31DE-46A4-AB13-7A4349FF233E}" type="pres">
      <dgm:prSet presAssocID="{A3848B46-7136-4640-B428-21BB2B2A244E}" presName="hierChild5" presStyleCnt="0"/>
      <dgm:spPr/>
    </dgm:pt>
    <dgm:pt modelId="{686DEED1-34BE-4C37-9744-5C6CFE62F2DE}" type="pres">
      <dgm:prSet presAssocID="{558AD8EC-5D70-48AE-8744-782402109556}" presName="hierChild5" presStyleCnt="0"/>
      <dgm:spPr/>
    </dgm:pt>
    <dgm:pt modelId="{FEFA9D66-82CD-4E48-8304-ED65FA9C515E}" type="pres">
      <dgm:prSet presAssocID="{CD6274F9-AA6B-40F5-9D34-7885B5C09587}" presName="hierChild3" presStyleCnt="0"/>
      <dgm:spPr/>
    </dgm:pt>
  </dgm:ptLst>
  <dgm:cxnLst>
    <dgm:cxn modelId="{5B481A02-E964-4924-B3FA-EA2FA97B2DBD}" type="presOf" srcId="{A3848B46-7136-4640-B428-21BB2B2A244E}" destId="{1CB46039-61B1-4F51-9E2E-87B4795C6865}" srcOrd="0" destOrd="0" presId="urn:microsoft.com/office/officeart/2005/8/layout/orgChart1"/>
    <dgm:cxn modelId="{14F21C04-31F0-4E72-8B89-642BAD945495}" type="presOf" srcId="{00A3B88A-299D-48DB-9B8A-9550BC909568}" destId="{A4E8F2D9-4BA4-41EE-9BDD-E0E06B1045FF}" srcOrd="0" destOrd="0" presId="urn:microsoft.com/office/officeart/2005/8/layout/orgChart1"/>
    <dgm:cxn modelId="{CA7B5605-7BF7-4B9A-889D-AFA3A64BDD5E}" type="presOf" srcId="{558AD8EC-5D70-48AE-8744-782402109556}" destId="{A4A72DCD-45B2-4664-BF26-0145D1DF1EAB}" srcOrd="1" destOrd="0" presId="urn:microsoft.com/office/officeart/2005/8/layout/orgChart1"/>
    <dgm:cxn modelId="{0B8DC108-E27C-4B28-831A-4320CAB210A2}" srcId="{4D7F6B3C-8260-4B91-814D-4EF5DC273FD5}" destId="{CD6274F9-AA6B-40F5-9D34-7885B5C09587}" srcOrd="0" destOrd="0" parTransId="{C169559E-7DCA-4EB8-99D3-8F31E69AB14B}" sibTransId="{DDB5F854-0960-42E8-B997-E0520248A98B}"/>
    <dgm:cxn modelId="{29010110-2996-45B6-B70C-8C37E365F2B6}" type="presOf" srcId="{4AEFF415-4066-4641-BFF3-BBC3AE6373F7}" destId="{BD1C2C17-564B-4902-8C49-824CFBB1739A}" srcOrd="0" destOrd="0" presId="urn:microsoft.com/office/officeart/2005/8/layout/orgChart1"/>
    <dgm:cxn modelId="{4DBC8312-0819-4C76-92B4-9745D7F7D24A}" srcId="{558AD8EC-5D70-48AE-8744-782402109556}" destId="{22AEA53C-7938-4132-9046-26557A6AD0D5}" srcOrd="2" destOrd="0" parTransId="{B6CE9300-9597-41A3-B92F-18FAB0225772}" sibTransId="{389B54D6-1538-454E-A8C7-1D57EAA9B89F}"/>
    <dgm:cxn modelId="{63EBC714-97CC-4995-9C3D-80144CBA3A82}" type="presOf" srcId="{F2FA5A46-4354-4EDB-8086-F8C3B1B6C81F}" destId="{3C9FBA36-6F5C-417A-981F-42A7E46AED3C}" srcOrd="0" destOrd="0" presId="urn:microsoft.com/office/officeart/2005/8/layout/orgChart1"/>
    <dgm:cxn modelId="{BAEE5317-3D52-4371-94BD-3145C1D23B19}" type="presOf" srcId="{A3848B46-7136-4640-B428-21BB2B2A244E}" destId="{93C9FA1E-738B-4348-8777-09B48D93D565}" srcOrd="1" destOrd="0" presId="urn:microsoft.com/office/officeart/2005/8/layout/orgChart1"/>
    <dgm:cxn modelId="{12D79F22-10EF-4FC3-9FFC-BD300C8C0E4C}" type="presOf" srcId="{048E537D-15BF-4A59-B47E-D1FF34E77E78}" destId="{DBB1D156-9809-432B-AFAE-B5C52C97D314}" srcOrd="0" destOrd="0" presId="urn:microsoft.com/office/officeart/2005/8/layout/orgChart1"/>
    <dgm:cxn modelId="{08221B2B-9BD0-43BA-90A5-4E35BF3CCBEE}" type="presOf" srcId="{22AEA53C-7938-4132-9046-26557A6AD0D5}" destId="{FA697DC0-D3BE-4FBD-9BD3-FF5FBDFBD8B0}" srcOrd="1" destOrd="0" presId="urn:microsoft.com/office/officeart/2005/8/layout/orgChart1"/>
    <dgm:cxn modelId="{DCA21D2E-26BD-4801-815C-041644A01528}" srcId="{558AD8EC-5D70-48AE-8744-782402109556}" destId="{021381BF-71E5-458C-810F-831AFE785103}" srcOrd="0" destOrd="0" parTransId="{7C3A151F-1462-4C3B-A4B6-2575D5BAAFF7}" sibTransId="{FDBC6591-D4C6-48D5-870F-155F435C8635}"/>
    <dgm:cxn modelId="{21153034-90B6-4910-B651-C58040BC0475}" srcId="{309E0DE3-96B6-4853-8107-DC96B5489E91}" destId="{856115FE-A4C0-41F3-A33F-8B787C09C5DF}" srcOrd="1" destOrd="0" parTransId="{FB309A1F-5D74-474A-A2A7-0B23E193587D}" sibTransId="{05FE96C8-A925-485E-A414-A97DBE36270E}"/>
    <dgm:cxn modelId="{66370943-5FA9-4056-B7CE-2487D0A44029}" type="presOf" srcId="{4AEFF415-4066-4641-BFF3-BBC3AE6373F7}" destId="{1BCAE253-0E75-46E3-B5A8-DEB8C7FBD657}" srcOrd="1" destOrd="0" presId="urn:microsoft.com/office/officeart/2005/8/layout/orgChart1"/>
    <dgm:cxn modelId="{9F2D7B65-72A2-4AFE-8CF5-A8ADD4C163B8}" type="presOf" srcId="{D0CAB321-C791-4097-A1CD-0B6040A92F06}" destId="{1862D447-3631-47A3-909B-6E413E8A4916}" srcOrd="0" destOrd="0" presId="urn:microsoft.com/office/officeart/2005/8/layout/orgChart1"/>
    <dgm:cxn modelId="{B8833E46-044A-4A47-85A8-45E9C0E4E60A}" type="presOf" srcId="{021381BF-71E5-458C-810F-831AFE785103}" destId="{437BE50F-80DE-429F-A858-712011FBD7E6}" srcOrd="1" destOrd="0" presId="urn:microsoft.com/office/officeart/2005/8/layout/orgChart1"/>
    <dgm:cxn modelId="{FD50914D-8F4D-47FF-834D-B8809E663698}" type="presOf" srcId="{7190C02A-740B-4255-82E0-29860013F39C}" destId="{A5CDF13D-BEF8-44EF-88A7-ABB6214AC0FA}" srcOrd="0" destOrd="0" presId="urn:microsoft.com/office/officeart/2005/8/layout/orgChart1"/>
    <dgm:cxn modelId="{7931876E-8DE9-4856-ABD0-FF7474A5AF2D}" type="presOf" srcId="{7C3A151F-1462-4C3B-A4B6-2575D5BAAFF7}" destId="{EDE74C2B-3429-469A-B771-E3A190319041}" srcOrd="0" destOrd="0" presId="urn:microsoft.com/office/officeart/2005/8/layout/orgChart1"/>
    <dgm:cxn modelId="{DFC1646F-01F0-4003-B204-F76DA9024DB2}" type="presOf" srcId="{BE1E0B19-F705-4549-8C6C-66B7B29C1E15}" destId="{73244169-2329-41E9-8571-ECEEDF423328}" srcOrd="0" destOrd="0" presId="urn:microsoft.com/office/officeart/2005/8/layout/orgChart1"/>
    <dgm:cxn modelId="{A31EDC70-2DBE-4715-91E8-4F2A51096957}" type="presOf" srcId="{FB309A1F-5D74-474A-A2A7-0B23E193587D}" destId="{4802E981-980E-43CB-9EB6-987DFFFF513A}" srcOrd="0" destOrd="0" presId="urn:microsoft.com/office/officeart/2005/8/layout/orgChart1"/>
    <dgm:cxn modelId="{C5E4E172-F74E-463A-98BC-D5545B73E84D}" type="presOf" srcId="{408F9302-8D28-4B52-9279-7A4B7A16CC83}" destId="{93210100-D07D-46B8-A573-7A38299EF344}" srcOrd="0" destOrd="0" presId="urn:microsoft.com/office/officeart/2005/8/layout/orgChart1"/>
    <dgm:cxn modelId="{F73D8B54-8B6C-46C2-89F0-2613C8C77AA9}" srcId="{CD6274F9-AA6B-40F5-9D34-7885B5C09587}" destId="{309E0DE3-96B6-4853-8107-DC96B5489E91}" srcOrd="1" destOrd="0" parTransId="{F2FA5A46-4354-4EDB-8086-F8C3B1B6C81F}" sibTransId="{F1DAC61B-0EAC-4ACD-8744-03CA69870173}"/>
    <dgm:cxn modelId="{1AA4FA55-45ED-452C-BD0D-E39606890C9B}" type="presOf" srcId="{309E0DE3-96B6-4853-8107-DC96B5489E91}" destId="{9CECD1EB-BF22-4358-AC4B-D5A51D37EFDD}" srcOrd="0" destOrd="0" presId="urn:microsoft.com/office/officeart/2005/8/layout/orgChart1"/>
    <dgm:cxn modelId="{15CC6977-0E2A-4FA9-9AB0-01E82FFE4B5B}" type="presOf" srcId="{048E537D-15BF-4A59-B47E-D1FF34E77E78}" destId="{A0AA42D5-B100-428C-990F-A6277314C02A}" srcOrd="1" destOrd="0" presId="urn:microsoft.com/office/officeart/2005/8/layout/orgChart1"/>
    <dgm:cxn modelId="{BB643A79-2654-454E-B0FF-DD8BBE6108E0}" srcId="{CD6274F9-AA6B-40F5-9D34-7885B5C09587}" destId="{558AD8EC-5D70-48AE-8744-782402109556}" srcOrd="2" destOrd="0" parTransId="{82D8AF63-9AD9-4BDB-BBB2-73E77BBDB826}" sibTransId="{81E10B5C-89C8-4CBD-B99C-FF1AE1783CC3}"/>
    <dgm:cxn modelId="{F266718D-3405-4269-92B4-F1476D3005A7}" type="presOf" srcId="{856115FE-A4C0-41F3-A33F-8B787C09C5DF}" destId="{556E47BF-F664-4D22-A7D3-59CD92E0114F}" srcOrd="1" destOrd="0" presId="urn:microsoft.com/office/officeart/2005/8/layout/orgChart1"/>
    <dgm:cxn modelId="{619FBB8D-6D19-4A75-B430-3C65D14A5F42}" type="presOf" srcId="{558AD8EC-5D70-48AE-8744-782402109556}" destId="{257D5365-FD9E-4188-9409-B82E1239B1F6}" srcOrd="0" destOrd="0" presId="urn:microsoft.com/office/officeart/2005/8/layout/orgChart1"/>
    <dgm:cxn modelId="{A1559B90-0F03-4073-A2CF-D89416B6DF75}" srcId="{4AEFF415-4066-4641-BFF3-BBC3AE6373F7}" destId="{048E537D-15BF-4A59-B47E-D1FF34E77E78}" srcOrd="1" destOrd="0" parTransId="{81DFEB54-8E97-4CCA-825E-0FD0294077D6}" sibTransId="{EDB2C3A3-5445-4CE5-8A8F-336959F9A3AC}"/>
    <dgm:cxn modelId="{D0993295-5A4B-4AD5-8147-615514C38389}" srcId="{CD6274F9-AA6B-40F5-9D34-7885B5C09587}" destId="{4AEFF415-4066-4641-BFF3-BBC3AE6373F7}" srcOrd="0" destOrd="0" parTransId="{00A3B88A-299D-48DB-9B8A-9550BC909568}" sibTransId="{57349B0E-5167-4750-B208-900450604327}"/>
    <dgm:cxn modelId="{78688B96-9FE3-4484-893B-129788522A30}" type="presOf" srcId="{021381BF-71E5-458C-810F-831AFE785103}" destId="{2D57F678-CB09-4F0C-A924-28190BC3677E}" srcOrd="0" destOrd="0" presId="urn:microsoft.com/office/officeart/2005/8/layout/orgChart1"/>
    <dgm:cxn modelId="{12BBC797-190F-46C5-BCFC-06C2EE7908DE}" type="presOf" srcId="{81DFEB54-8E97-4CCA-825E-0FD0294077D6}" destId="{D62F01B2-FCA1-47C7-AE4E-182A76C6DEF7}" srcOrd="0" destOrd="0" presId="urn:microsoft.com/office/officeart/2005/8/layout/orgChart1"/>
    <dgm:cxn modelId="{FAE62998-D36B-427B-8B5F-9F0996ABDF13}" type="presOf" srcId="{957CD447-4BB2-45FB-AC20-AA9DDFFFBF88}" destId="{73E411A8-9C1C-45C1-A59E-60836831D9EE}" srcOrd="0" destOrd="0" presId="urn:microsoft.com/office/officeart/2005/8/layout/orgChart1"/>
    <dgm:cxn modelId="{F7BB489C-AD45-43C1-A560-984628DC6547}" srcId="{4AEFF415-4066-4641-BFF3-BBC3AE6373F7}" destId="{E6D1FF26-6636-4F42-BE2A-FF1170213B8C}" srcOrd="0" destOrd="0" parTransId="{BE1E0B19-F705-4549-8C6C-66B7B29C1E15}" sibTransId="{D54B1F8E-D1C7-44C5-ACD7-6C8F4D921B82}"/>
    <dgm:cxn modelId="{E2FBF49D-DF8F-4473-8EA1-FFA0801BD1DB}" srcId="{309E0DE3-96B6-4853-8107-DC96B5489E91}" destId="{09B69F6F-3C75-4AFF-A0B8-D049617ACD84}" srcOrd="0" destOrd="0" parTransId="{957CD447-4BB2-45FB-AC20-AA9DDFFFBF88}" sibTransId="{79132E00-9A9F-42D6-ADB7-9033F5FA3BD1}"/>
    <dgm:cxn modelId="{AF278F9E-928F-422C-9D22-21F3800E070A}" type="presOf" srcId="{E6D1FF26-6636-4F42-BE2A-FF1170213B8C}" destId="{6B6F4551-F794-493C-B2F4-6E5B1E23B7A2}" srcOrd="0" destOrd="0" presId="urn:microsoft.com/office/officeart/2005/8/layout/orgChart1"/>
    <dgm:cxn modelId="{149234A2-9B2D-435A-9DF9-DADA0CFD029F}" type="presOf" srcId="{CD6274F9-AA6B-40F5-9D34-7885B5C09587}" destId="{36AE62CE-1731-4F3A-BC4E-1548CE52A12B}" srcOrd="0" destOrd="0" presId="urn:microsoft.com/office/officeart/2005/8/layout/orgChart1"/>
    <dgm:cxn modelId="{53161AA7-A7AF-4A27-BEC8-159962CFD025}" type="presOf" srcId="{CD6274F9-AA6B-40F5-9D34-7885B5C09587}" destId="{40A86AE2-3F43-462F-A969-DB43AE617142}" srcOrd="1" destOrd="0" presId="urn:microsoft.com/office/officeart/2005/8/layout/orgChart1"/>
    <dgm:cxn modelId="{2E2C82A7-72DA-4B30-A71C-99981EB34111}" type="presOf" srcId="{09B69F6F-3C75-4AFF-A0B8-D049617ACD84}" destId="{0B612209-1278-4FDD-AFD9-61AAD0341BD6}" srcOrd="0" destOrd="0" presId="urn:microsoft.com/office/officeart/2005/8/layout/orgChart1"/>
    <dgm:cxn modelId="{D3B55AAA-5121-41CE-81CD-2D781BCDED45}" type="presOf" srcId="{4D7F6B3C-8260-4B91-814D-4EF5DC273FD5}" destId="{6B8636F7-616E-4D66-A2A6-B3C91007FDF5}" srcOrd="0" destOrd="0" presId="urn:microsoft.com/office/officeart/2005/8/layout/orgChart1"/>
    <dgm:cxn modelId="{79770CBB-FA34-4DB3-AD2D-B91FA59155C6}" type="presOf" srcId="{309E0DE3-96B6-4853-8107-DC96B5489E91}" destId="{D3F743BE-79E3-46E5-8ECC-5D6E434FE2BB}" srcOrd="1" destOrd="0" presId="urn:microsoft.com/office/officeart/2005/8/layout/orgChart1"/>
    <dgm:cxn modelId="{5BEDBEC4-653D-4D38-A669-8DB4679C00AA}" type="presOf" srcId="{82D8AF63-9AD9-4BDB-BBB2-73E77BBDB826}" destId="{90ECDFA7-57DB-4B16-AB3C-9F82D46942FD}" srcOrd="0" destOrd="0" presId="urn:microsoft.com/office/officeart/2005/8/layout/orgChart1"/>
    <dgm:cxn modelId="{48A737CC-9B77-4E7C-A8B4-70830D82E403}" type="presOf" srcId="{856115FE-A4C0-41F3-A33F-8B787C09C5DF}" destId="{077DD5FF-28A1-45CD-92D1-D390E1EC8F49}" srcOrd="0" destOrd="0" presId="urn:microsoft.com/office/officeart/2005/8/layout/orgChart1"/>
    <dgm:cxn modelId="{C98519D4-F918-4209-A366-7644CBFC13F7}" type="presOf" srcId="{B6CE9300-9597-41A3-B92F-18FAB0225772}" destId="{0C8F7AF2-1AFC-41CB-9F73-A247269CF2C1}" srcOrd="0" destOrd="0" presId="urn:microsoft.com/office/officeart/2005/8/layout/orgChart1"/>
    <dgm:cxn modelId="{C09AEDD5-EC12-44D4-BAAA-D3772980F440}" srcId="{558AD8EC-5D70-48AE-8744-782402109556}" destId="{D0CAB321-C791-4097-A1CD-0B6040A92F06}" srcOrd="1" destOrd="0" parTransId="{7190C02A-740B-4255-82E0-29860013F39C}" sibTransId="{499A0FA5-1718-4FCB-BB87-79D2C6EB6F53}"/>
    <dgm:cxn modelId="{A99A0AD7-0426-40F7-9165-FF70FD866B1A}" type="presOf" srcId="{D0CAB321-C791-4097-A1CD-0B6040A92F06}" destId="{61B7FAEF-1749-4B91-A9CE-7EFAC80A2AF2}" srcOrd="1" destOrd="0" presId="urn:microsoft.com/office/officeart/2005/8/layout/orgChart1"/>
    <dgm:cxn modelId="{5AF4F2E1-77BC-4B2D-9EF5-D121691F5566}" type="presOf" srcId="{09B69F6F-3C75-4AFF-A0B8-D049617ACD84}" destId="{15C74C1F-4A57-4845-9A31-85A6BB7E1C07}" srcOrd="1" destOrd="0" presId="urn:microsoft.com/office/officeart/2005/8/layout/orgChart1"/>
    <dgm:cxn modelId="{602522E9-741C-4B01-BBBF-A30D1B109EB7}" srcId="{558AD8EC-5D70-48AE-8744-782402109556}" destId="{A3848B46-7136-4640-B428-21BB2B2A244E}" srcOrd="3" destOrd="0" parTransId="{408F9302-8D28-4B52-9279-7A4B7A16CC83}" sibTransId="{928B9CFE-FA87-486D-B2B4-4F3AEBD44699}"/>
    <dgm:cxn modelId="{DDA361F5-84D7-4751-A3D0-4645B4456B25}" type="presOf" srcId="{E6D1FF26-6636-4F42-BE2A-FF1170213B8C}" destId="{9D43E273-C28F-4D6D-BFDD-19872A45173C}" srcOrd="1" destOrd="0" presId="urn:microsoft.com/office/officeart/2005/8/layout/orgChart1"/>
    <dgm:cxn modelId="{0733A8FD-8F59-4D43-8C9F-4B04937CECF7}" type="presOf" srcId="{22AEA53C-7938-4132-9046-26557A6AD0D5}" destId="{6DEDDD6C-5BEC-40FB-AE48-FF22D8D7B674}" srcOrd="0" destOrd="0" presId="urn:microsoft.com/office/officeart/2005/8/layout/orgChart1"/>
    <dgm:cxn modelId="{2136D340-A762-4550-A07F-3EA4B4E20E71}" type="presParOf" srcId="{6B8636F7-616E-4D66-A2A6-B3C91007FDF5}" destId="{D043C0D8-8146-49DC-9B95-C9428A045E02}" srcOrd="0" destOrd="0" presId="urn:microsoft.com/office/officeart/2005/8/layout/orgChart1"/>
    <dgm:cxn modelId="{93A977A5-36CB-4251-8240-67CF3C4D72A4}" type="presParOf" srcId="{D043C0D8-8146-49DC-9B95-C9428A045E02}" destId="{DFC0AE59-8316-4E01-B010-D7E5317682D2}" srcOrd="0" destOrd="0" presId="urn:microsoft.com/office/officeart/2005/8/layout/orgChart1"/>
    <dgm:cxn modelId="{1C06C32A-09CC-4BC4-AB17-543B3AD5764F}" type="presParOf" srcId="{DFC0AE59-8316-4E01-B010-D7E5317682D2}" destId="{36AE62CE-1731-4F3A-BC4E-1548CE52A12B}" srcOrd="0" destOrd="0" presId="urn:microsoft.com/office/officeart/2005/8/layout/orgChart1"/>
    <dgm:cxn modelId="{E40C03C0-C500-41A5-B17F-0A19496D4D29}" type="presParOf" srcId="{DFC0AE59-8316-4E01-B010-D7E5317682D2}" destId="{40A86AE2-3F43-462F-A969-DB43AE617142}" srcOrd="1" destOrd="0" presId="urn:microsoft.com/office/officeart/2005/8/layout/orgChart1"/>
    <dgm:cxn modelId="{36C91DD9-CC57-440C-9C79-43F8E3B2627A}" type="presParOf" srcId="{D043C0D8-8146-49DC-9B95-C9428A045E02}" destId="{3C792FB9-FE65-4862-803B-3D3F9B39CD57}" srcOrd="1" destOrd="0" presId="urn:microsoft.com/office/officeart/2005/8/layout/orgChart1"/>
    <dgm:cxn modelId="{F819751B-8BE9-4CAC-8467-2A447ECA3A2E}" type="presParOf" srcId="{3C792FB9-FE65-4862-803B-3D3F9B39CD57}" destId="{A4E8F2D9-4BA4-41EE-9BDD-E0E06B1045FF}" srcOrd="0" destOrd="0" presId="urn:microsoft.com/office/officeart/2005/8/layout/orgChart1"/>
    <dgm:cxn modelId="{AC8D3FC2-10AD-4975-85C4-DB5BAC5BDC77}" type="presParOf" srcId="{3C792FB9-FE65-4862-803B-3D3F9B39CD57}" destId="{3D4E4A3C-9E73-4CD8-B6E4-7E260F14A623}" srcOrd="1" destOrd="0" presId="urn:microsoft.com/office/officeart/2005/8/layout/orgChart1"/>
    <dgm:cxn modelId="{DA2A9AC1-E1A9-44F4-A0CA-F90E779453CC}" type="presParOf" srcId="{3D4E4A3C-9E73-4CD8-B6E4-7E260F14A623}" destId="{029A8ECF-DD31-4C48-A815-1D18C2026486}" srcOrd="0" destOrd="0" presId="urn:microsoft.com/office/officeart/2005/8/layout/orgChart1"/>
    <dgm:cxn modelId="{13213889-6375-4735-A876-E28CFE116A29}" type="presParOf" srcId="{029A8ECF-DD31-4C48-A815-1D18C2026486}" destId="{BD1C2C17-564B-4902-8C49-824CFBB1739A}" srcOrd="0" destOrd="0" presId="urn:microsoft.com/office/officeart/2005/8/layout/orgChart1"/>
    <dgm:cxn modelId="{E66C0A99-2213-4DCF-9682-71B0AEA43187}" type="presParOf" srcId="{029A8ECF-DD31-4C48-A815-1D18C2026486}" destId="{1BCAE253-0E75-46E3-B5A8-DEB8C7FBD657}" srcOrd="1" destOrd="0" presId="urn:microsoft.com/office/officeart/2005/8/layout/orgChart1"/>
    <dgm:cxn modelId="{443114E3-1EC7-465F-9378-7BD8B27716F6}" type="presParOf" srcId="{3D4E4A3C-9E73-4CD8-B6E4-7E260F14A623}" destId="{A68D75D0-3384-4463-8A9C-DE583E98F38A}" srcOrd="1" destOrd="0" presId="urn:microsoft.com/office/officeart/2005/8/layout/orgChart1"/>
    <dgm:cxn modelId="{3B2EA12A-5E8E-4C7E-BF99-55039DEDE5F5}" type="presParOf" srcId="{A68D75D0-3384-4463-8A9C-DE583E98F38A}" destId="{73244169-2329-41E9-8571-ECEEDF423328}" srcOrd="0" destOrd="0" presId="urn:microsoft.com/office/officeart/2005/8/layout/orgChart1"/>
    <dgm:cxn modelId="{B95382F3-663E-4AB6-A9DF-551360A864DB}" type="presParOf" srcId="{A68D75D0-3384-4463-8A9C-DE583E98F38A}" destId="{257EA2D3-BC14-4E2B-8649-555535483DED}" srcOrd="1" destOrd="0" presId="urn:microsoft.com/office/officeart/2005/8/layout/orgChart1"/>
    <dgm:cxn modelId="{077ED746-1261-4BEF-BD01-17238AE273FE}" type="presParOf" srcId="{257EA2D3-BC14-4E2B-8649-555535483DED}" destId="{F25C9BBB-364A-4C23-9E48-FE7701FAB488}" srcOrd="0" destOrd="0" presId="urn:microsoft.com/office/officeart/2005/8/layout/orgChart1"/>
    <dgm:cxn modelId="{442D8800-4286-452D-8A47-52A5449D530B}" type="presParOf" srcId="{F25C9BBB-364A-4C23-9E48-FE7701FAB488}" destId="{6B6F4551-F794-493C-B2F4-6E5B1E23B7A2}" srcOrd="0" destOrd="0" presId="urn:microsoft.com/office/officeart/2005/8/layout/orgChart1"/>
    <dgm:cxn modelId="{B90D23A9-6CBC-458F-A4C9-33650F5B92B1}" type="presParOf" srcId="{F25C9BBB-364A-4C23-9E48-FE7701FAB488}" destId="{9D43E273-C28F-4D6D-BFDD-19872A45173C}" srcOrd="1" destOrd="0" presId="urn:microsoft.com/office/officeart/2005/8/layout/orgChart1"/>
    <dgm:cxn modelId="{5DB3865D-4C87-4BCA-9045-E03330694D22}" type="presParOf" srcId="{257EA2D3-BC14-4E2B-8649-555535483DED}" destId="{CEE32F5E-D86F-4B9B-B435-AA4636C90F67}" srcOrd="1" destOrd="0" presId="urn:microsoft.com/office/officeart/2005/8/layout/orgChart1"/>
    <dgm:cxn modelId="{7C91A624-9381-4102-B386-AED103611D95}" type="presParOf" srcId="{257EA2D3-BC14-4E2B-8649-555535483DED}" destId="{7E82C2D3-B902-4838-ABC8-18CE7B121A22}" srcOrd="2" destOrd="0" presId="urn:microsoft.com/office/officeart/2005/8/layout/orgChart1"/>
    <dgm:cxn modelId="{6B72C895-EF59-4DFF-BFEB-DC6A7308D699}" type="presParOf" srcId="{A68D75D0-3384-4463-8A9C-DE583E98F38A}" destId="{D62F01B2-FCA1-47C7-AE4E-182A76C6DEF7}" srcOrd="2" destOrd="0" presId="urn:microsoft.com/office/officeart/2005/8/layout/orgChart1"/>
    <dgm:cxn modelId="{B4A5A677-E3B2-4FA5-8C31-1CEE55C9C4A0}" type="presParOf" srcId="{A68D75D0-3384-4463-8A9C-DE583E98F38A}" destId="{88CEA521-31CF-43C6-94E2-B2771F5B1B4A}" srcOrd="3" destOrd="0" presId="urn:microsoft.com/office/officeart/2005/8/layout/orgChart1"/>
    <dgm:cxn modelId="{80BD9250-ED02-47F6-9530-45CE94D0FC49}" type="presParOf" srcId="{88CEA521-31CF-43C6-94E2-B2771F5B1B4A}" destId="{DDC1920B-ED12-4B14-8451-B6D7DBA55A71}" srcOrd="0" destOrd="0" presId="urn:microsoft.com/office/officeart/2005/8/layout/orgChart1"/>
    <dgm:cxn modelId="{5BF1CCD0-94F2-4377-B241-BE48AE131E43}" type="presParOf" srcId="{DDC1920B-ED12-4B14-8451-B6D7DBA55A71}" destId="{DBB1D156-9809-432B-AFAE-B5C52C97D314}" srcOrd="0" destOrd="0" presId="urn:microsoft.com/office/officeart/2005/8/layout/orgChart1"/>
    <dgm:cxn modelId="{A980BCB5-8927-48B7-8D41-6CAC954C2CC6}" type="presParOf" srcId="{DDC1920B-ED12-4B14-8451-B6D7DBA55A71}" destId="{A0AA42D5-B100-428C-990F-A6277314C02A}" srcOrd="1" destOrd="0" presId="urn:microsoft.com/office/officeart/2005/8/layout/orgChart1"/>
    <dgm:cxn modelId="{524E4CE9-AD26-4FA6-9583-E374DB0F0440}" type="presParOf" srcId="{88CEA521-31CF-43C6-94E2-B2771F5B1B4A}" destId="{C1F5F19B-7B80-44AF-8613-A3A93252212A}" srcOrd="1" destOrd="0" presId="urn:microsoft.com/office/officeart/2005/8/layout/orgChart1"/>
    <dgm:cxn modelId="{240C82A8-C520-4C95-8592-B2B3E30F500A}" type="presParOf" srcId="{88CEA521-31CF-43C6-94E2-B2771F5B1B4A}" destId="{6579C33B-C0EB-4DEB-A4FB-DC73BB818FC2}" srcOrd="2" destOrd="0" presId="urn:microsoft.com/office/officeart/2005/8/layout/orgChart1"/>
    <dgm:cxn modelId="{A5377F3E-65C4-4ABD-BC1D-8F5C60F59144}" type="presParOf" srcId="{3D4E4A3C-9E73-4CD8-B6E4-7E260F14A623}" destId="{6397FB7C-B092-4E8B-B75C-59D5BED58F00}" srcOrd="2" destOrd="0" presId="urn:microsoft.com/office/officeart/2005/8/layout/orgChart1"/>
    <dgm:cxn modelId="{3592283B-B72D-4D19-8642-B422659316D5}" type="presParOf" srcId="{3C792FB9-FE65-4862-803B-3D3F9B39CD57}" destId="{3C9FBA36-6F5C-417A-981F-42A7E46AED3C}" srcOrd="2" destOrd="0" presId="urn:microsoft.com/office/officeart/2005/8/layout/orgChart1"/>
    <dgm:cxn modelId="{D1AB36BC-2FF0-4C42-A040-3DD35886E24D}" type="presParOf" srcId="{3C792FB9-FE65-4862-803B-3D3F9B39CD57}" destId="{59532F1A-8EB3-41D1-8748-F706B06B80EA}" srcOrd="3" destOrd="0" presId="urn:microsoft.com/office/officeart/2005/8/layout/orgChart1"/>
    <dgm:cxn modelId="{227EB10B-0095-494B-8853-56DFDB52048F}" type="presParOf" srcId="{59532F1A-8EB3-41D1-8748-F706B06B80EA}" destId="{60354CBC-8631-4C58-AD7B-0584B7108F6C}" srcOrd="0" destOrd="0" presId="urn:microsoft.com/office/officeart/2005/8/layout/orgChart1"/>
    <dgm:cxn modelId="{67D01E6E-F960-4830-96CD-C5D325C542B2}" type="presParOf" srcId="{60354CBC-8631-4C58-AD7B-0584B7108F6C}" destId="{9CECD1EB-BF22-4358-AC4B-D5A51D37EFDD}" srcOrd="0" destOrd="0" presId="urn:microsoft.com/office/officeart/2005/8/layout/orgChart1"/>
    <dgm:cxn modelId="{60360470-822A-4DFC-B78E-D0CEC0AC305B}" type="presParOf" srcId="{60354CBC-8631-4C58-AD7B-0584B7108F6C}" destId="{D3F743BE-79E3-46E5-8ECC-5D6E434FE2BB}" srcOrd="1" destOrd="0" presId="urn:microsoft.com/office/officeart/2005/8/layout/orgChart1"/>
    <dgm:cxn modelId="{A5692170-1062-47A7-8E83-61BB43898431}" type="presParOf" srcId="{59532F1A-8EB3-41D1-8748-F706B06B80EA}" destId="{4ABB04F9-B51C-4287-9C54-18F8EDF8B0B8}" srcOrd="1" destOrd="0" presId="urn:microsoft.com/office/officeart/2005/8/layout/orgChart1"/>
    <dgm:cxn modelId="{7D7BE8E1-FD52-4F85-876E-F2C1C9BEDA59}" type="presParOf" srcId="{4ABB04F9-B51C-4287-9C54-18F8EDF8B0B8}" destId="{73E411A8-9C1C-45C1-A59E-60836831D9EE}" srcOrd="0" destOrd="0" presId="urn:microsoft.com/office/officeart/2005/8/layout/orgChart1"/>
    <dgm:cxn modelId="{6F682005-153B-4285-B20F-44B0A4E5312D}" type="presParOf" srcId="{4ABB04F9-B51C-4287-9C54-18F8EDF8B0B8}" destId="{8A1F4873-3933-4358-901B-9A68D137F175}" srcOrd="1" destOrd="0" presId="urn:microsoft.com/office/officeart/2005/8/layout/orgChart1"/>
    <dgm:cxn modelId="{D78CE051-5D7E-4618-9D99-F1191EFA8E19}" type="presParOf" srcId="{8A1F4873-3933-4358-901B-9A68D137F175}" destId="{35A6E8BA-C15A-4D5F-8094-8538777180DD}" srcOrd="0" destOrd="0" presId="urn:microsoft.com/office/officeart/2005/8/layout/orgChart1"/>
    <dgm:cxn modelId="{DB806698-E922-41DA-9493-A828B8CFF712}" type="presParOf" srcId="{35A6E8BA-C15A-4D5F-8094-8538777180DD}" destId="{0B612209-1278-4FDD-AFD9-61AAD0341BD6}" srcOrd="0" destOrd="0" presId="urn:microsoft.com/office/officeart/2005/8/layout/orgChart1"/>
    <dgm:cxn modelId="{DF0EA87B-2C34-49D0-ACC9-61F13E592F1E}" type="presParOf" srcId="{35A6E8BA-C15A-4D5F-8094-8538777180DD}" destId="{15C74C1F-4A57-4845-9A31-85A6BB7E1C07}" srcOrd="1" destOrd="0" presId="urn:microsoft.com/office/officeart/2005/8/layout/orgChart1"/>
    <dgm:cxn modelId="{34F3D090-E2C8-4450-AC89-D4E18FBE7091}" type="presParOf" srcId="{8A1F4873-3933-4358-901B-9A68D137F175}" destId="{69E0367D-6857-4B17-A024-B8E3C930C042}" srcOrd="1" destOrd="0" presId="urn:microsoft.com/office/officeart/2005/8/layout/orgChart1"/>
    <dgm:cxn modelId="{C755ED41-5B17-4487-A407-0988CA75BEC7}" type="presParOf" srcId="{8A1F4873-3933-4358-901B-9A68D137F175}" destId="{26C74CE6-AA95-47FF-8F0D-8D032000913C}" srcOrd="2" destOrd="0" presId="urn:microsoft.com/office/officeart/2005/8/layout/orgChart1"/>
    <dgm:cxn modelId="{6B5E7DD7-6032-4E3C-BAFF-CBD9099A46AE}" type="presParOf" srcId="{4ABB04F9-B51C-4287-9C54-18F8EDF8B0B8}" destId="{4802E981-980E-43CB-9EB6-987DFFFF513A}" srcOrd="2" destOrd="0" presId="urn:microsoft.com/office/officeart/2005/8/layout/orgChart1"/>
    <dgm:cxn modelId="{2895D868-279F-420A-B5F3-5EC996F94D60}" type="presParOf" srcId="{4ABB04F9-B51C-4287-9C54-18F8EDF8B0B8}" destId="{6A0009E0-EB59-4B34-8682-FFF5FA1CB9AC}" srcOrd="3" destOrd="0" presId="urn:microsoft.com/office/officeart/2005/8/layout/orgChart1"/>
    <dgm:cxn modelId="{E2510838-ED48-4E49-97F9-BEBB5596299E}" type="presParOf" srcId="{6A0009E0-EB59-4B34-8682-FFF5FA1CB9AC}" destId="{DC5899F0-E2A1-45F6-8068-274776A60B3D}" srcOrd="0" destOrd="0" presId="urn:microsoft.com/office/officeart/2005/8/layout/orgChart1"/>
    <dgm:cxn modelId="{AD8D6587-59B1-436F-B2DC-3219F55D6A2F}" type="presParOf" srcId="{DC5899F0-E2A1-45F6-8068-274776A60B3D}" destId="{077DD5FF-28A1-45CD-92D1-D390E1EC8F49}" srcOrd="0" destOrd="0" presId="urn:microsoft.com/office/officeart/2005/8/layout/orgChart1"/>
    <dgm:cxn modelId="{C7013F0C-B23F-4605-B85D-2EEB571BB5A5}" type="presParOf" srcId="{DC5899F0-E2A1-45F6-8068-274776A60B3D}" destId="{556E47BF-F664-4D22-A7D3-59CD92E0114F}" srcOrd="1" destOrd="0" presId="urn:microsoft.com/office/officeart/2005/8/layout/orgChart1"/>
    <dgm:cxn modelId="{A46D9801-99B0-4D29-95BE-243C9CE2B35D}" type="presParOf" srcId="{6A0009E0-EB59-4B34-8682-FFF5FA1CB9AC}" destId="{40FB2819-4E43-456F-9726-A6FD7A20977E}" srcOrd="1" destOrd="0" presId="urn:microsoft.com/office/officeart/2005/8/layout/orgChart1"/>
    <dgm:cxn modelId="{65563D79-65D0-4006-BAFE-820A49B90398}" type="presParOf" srcId="{6A0009E0-EB59-4B34-8682-FFF5FA1CB9AC}" destId="{6DBEA524-83A3-481D-818F-20CCC163D7F8}" srcOrd="2" destOrd="0" presId="urn:microsoft.com/office/officeart/2005/8/layout/orgChart1"/>
    <dgm:cxn modelId="{3CDC27B1-8B79-4772-A6DD-C11F3EFAC3E2}" type="presParOf" srcId="{59532F1A-8EB3-41D1-8748-F706B06B80EA}" destId="{0B08756E-3F08-46E6-8EBA-94A247F9854F}" srcOrd="2" destOrd="0" presId="urn:microsoft.com/office/officeart/2005/8/layout/orgChart1"/>
    <dgm:cxn modelId="{F734284B-9DD6-4CE9-ABEA-31D12DB93D67}" type="presParOf" srcId="{3C792FB9-FE65-4862-803B-3D3F9B39CD57}" destId="{90ECDFA7-57DB-4B16-AB3C-9F82D46942FD}" srcOrd="4" destOrd="0" presId="urn:microsoft.com/office/officeart/2005/8/layout/orgChart1"/>
    <dgm:cxn modelId="{F5D8C1E0-CEF1-4318-BB32-D006F76B6674}" type="presParOf" srcId="{3C792FB9-FE65-4862-803B-3D3F9B39CD57}" destId="{B06BD3CB-144B-41DC-8C7E-D69AEAAC4C10}" srcOrd="5" destOrd="0" presId="urn:microsoft.com/office/officeart/2005/8/layout/orgChart1"/>
    <dgm:cxn modelId="{8E3DBE65-5FFF-4004-AD0F-FB4A1470F507}" type="presParOf" srcId="{B06BD3CB-144B-41DC-8C7E-D69AEAAC4C10}" destId="{F1B39CCC-58F3-4993-A71D-FE685E145569}" srcOrd="0" destOrd="0" presId="urn:microsoft.com/office/officeart/2005/8/layout/orgChart1"/>
    <dgm:cxn modelId="{34EDF9D7-4B57-4B30-81BB-6CA910D6F65C}" type="presParOf" srcId="{F1B39CCC-58F3-4993-A71D-FE685E145569}" destId="{257D5365-FD9E-4188-9409-B82E1239B1F6}" srcOrd="0" destOrd="0" presId="urn:microsoft.com/office/officeart/2005/8/layout/orgChart1"/>
    <dgm:cxn modelId="{DEE2A13D-35C5-46F4-9D45-589365F8C122}" type="presParOf" srcId="{F1B39CCC-58F3-4993-A71D-FE685E145569}" destId="{A4A72DCD-45B2-4664-BF26-0145D1DF1EAB}" srcOrd="1" destOrd="0" presId="urn:microsoft.com/office/officeart/2005/8/layout/orgChart1"/>
    <dgm:cxn modelId="{A0292F5D-1846-4F83-821A-570B88EB3A3D}" type="presParOf" srcId="{B06BD3CB-144B-41DC-8C7E-D69AEAAC4C10}" destId="{6F135527-DFA8-47A3-A722-8535FB4314BA}" srcOrd="1" destOrd="0" presId="urn:microsoft.com/office/officeart/2005/8/layout/orgChart1"/>
    <dgm:cxn modelId="{785A12CF-F5A0-480C-9462-C598F5D886D9}" type="presParOf" srcId="{6F135527-DFA8-47A3-A722-8535FB4314BA}" destId="{EDE74C2B-3429-469A-B771-E3A190319041}" srcOrd="0" destOrd="0" presId="urn:microsoft.com/office/officeart/2005/8/layout/orgChart1"/>
    <dgm:cxn modelId="{B58E1F7E-00B5-461F-B961-94249188E0DB}" type="presParOf" srcId="{6F135527-DFA8-47A3-A722-8535FB4314BA}" destId="{4762DB1E-300D-47B7-B86A-BE37865EAB0B}" srcOrd="1" destOrd="0" presId="urn:microsoft.com/office/officeart/2005/8/layout/orgChart1"/>
    <dgm:cxn modelId="{AAF15BB9-F679-46B0-8BB7-1AB77EB55B56}" type="presParOf" srcId="{4762DB1E-300D-47B7-B86A-BE37865EAB0B}" destId="{B32C150E-B35B-4894-9EF7-407CFE5A50F8}" srcOrd="0" destOrd="0" presId="urn:microsoft.com/office/officeart/2005/8/layout/orgChart1"/>
    <dgm:cxn modelId="{2AAC4424-8249-41F6-B5D3-3DCB81B4954E}" type="presParOf" srcId="{B32C150E-B35B-4894-9EF7-407CFE5A50F8}" destId="{2D57F678-CB09-4F0C-A924-28190BC3677E}" srcOrd="0" destOrd="0" presId="urn:microsoft.com/office/officeart/2005/8/layout/orgChart1"/>
    <dgm:cxn modelId="{7428D097-75B9-427C-8630-9D204C13D2E5}" type="presParOf" srcId="{B32C150E-B35B-4894-9EF7-407CFE5A50F8}" destId="{437BE50F-80DE-429F-A858-712011FBD7E6}" srcOrd="1" destOrd="0" presId="urn:microsoft.com/office/officeart/2005/8/layout/orgChart1"/>
    <dgm:cxn modelId="{D087E79F-D118-4FD2-8C94-061A05987A2E}" type="presParOf" srcId="{4762DB1E-300D-47B7-B86A-BE37865EAB0B}" destId="{02288E8A-6822-4A5D-B2AA-218DE443A318}" srcOrd="1" destOrd="0" presId="urn:microsoft.com/office/officeart/2005/8/layout/orgChart1"/>
    <dgm:cxn modelId="{497C5805-E028-4C05-A3A7-043CC49B1A55}" type="presParOf" srcId="{4762DB1E-300D-47B7-B86A-BE37865EAB0B}" destId="{93AAF341-B922-4284-B0E0-499F38CB1B74}" srcOrd="2" destOrd="0" presId="urn:microsoft.com/office/officeart/2005/8/layout/orgChart1"/>
    <dgm:cxn modelId="{4E9C6B44-72BB-4177-A964-9C52FE30A71A}" type="presParOf" srcId="{6F135527-DFA8-47A3-A722-8535FB4314BA}" destId="{A5CDF13D-BEF8-44EF-88A7-ABB6214AC0FA}" srcOrd="2" destOrd="0" presId="urn:microsoft.com/office/officeart/2005/8/layout/orgChart1"/>
    <dgm:cxn modelId="{A078AD5B-038D-44A7-B1A9-F15495C7D3B1}" type="presParOf" srcId="{6F135527-DFA8-47A3-A722-8535FB4314BA}" destId="{F3BD8B92-B972-4A1F-9D9B-3B022AA17AB1}" srcOrd="3" destOrd="0" presId="urn:microsoft.com/office/officeart/2005/8/layout/orgChart1"/>
    <dgm:cxn modelId="{00E956D1-B042-431D-B54F-FA241024BC0E}" type="presParOf" srcId="{F3BD8B92-B972-4A1F-9D9B-3B022AA17AB1}" destId="{64848E66-6695-4163-8933-2A441FEC16C1}" srcOrd="0" destOrd="0" presId="urn:microsoft.com/office/officeart/2005/8/layout/orgChart1"/>
    <dgm:cxn modelId="{A8C9FAA5-1C48-4CF1-9AD2-49BA98EC8416}" type="presParOf" srcId="{64848E66-6695-4163-8933-2A441FEC16C1}" destId="{1862D447-3631-47A3-909B-6E413E8A4916}" srcOrd="0" destOrd="0" presId="urn:microsoft.com/office/officeart/2005/8/layout/orgChart1"/>
    <dgm:cxn modelId="{B93BE39E-986E-4F32-8F9F-ABA02D6BDBB3}" type="presParOf" srcId="{64848E66-6695-4163-8933-2A441FEC16C1}" destId="{61B7FAEF-1749-4B91-A9CE-7EFAC80A2AF2}" srcOrd="1" destOrd="0" presId="urn:microsoft.com/office/officeart/2005/8/layout/orgChart1"/>
    <dgm:cxn modelId="{7F12194B-1C45-472A-B38D-B75396FF7027}" type="presParOf" srcId="{F3BD8B92-B972-4A1F-9D9B-3B022AA17AB1}" destId="{A75DB815-3030-4EB4-81AA-81AA533D1723}" srcOrd="1" destOrd="0" presId="urn:microsoft.com/office/officeart/2005/8/layout/orgChart1"/>
    <dgm:cxn modelId="{CFEE31AC-569F-4C55-84A1-60D4F4488C26}" type="presParOf" srcId="{F3BD8B92-B972-4A1F-9D9B-3B022AA17AB1}" destId="{12F4E5A6-F9BE-4AE2-9CE7-15B10B9E6CD9}" srcOrd="2" destOrd="0" presId="urn:microsoft.com/office/officeart/2005/8/layout/orgChart1"/>
    <dgm:cxn modelId="{F28AED80-00CD-45A2-97DE-392C1B652F93}" type="presParOf" srcId="{6F135527-DFA8-47A3-A722-8535FB4314BA}" destId="{0C8F7AF2-1AFC-41CB-9F73-A247269CF2C1}" srcOrd="4" destOrd="0" presId="urn:microsoft.com/office/officeart/2005/8/layout/orgChart1"/>
    <dgm:cxn modelId="{E3DC2275-D57F-408B-AAB9-453D44670E13}" type="presParOf" srcId="{6F135527-DFA8-47A3-A722-8535FB4314BA}" destId="{EA5F9D49-2F08-4303-A40E-8FE33D10409B}" srcOrd="5" destOrd="0" presId="urn:microsoft.com/office/officeart/2005/8/layout/orgChart1"/>
    <dgm:cxn modelId="{BFF558A1-24A7-4B37-840A-4E8CFFC177A9}" type="presParOf" srcId="{EA5F9D49-2F08-4303-A40E-8FE33D10409B}" destId="{BFC89641-EFDE-4BF0-AB16-4191B2B67AFF}" srcOrd="0" destOrd="0" presId="urn:microsoft.com/office/officeart/2005/8/layout/orgChart1"/>
    <dgm:cxn modelId="{273FF00D-BA94-4317-8203-02DDE4A57ED0}" type="presParOf" srcId="{BFC89641-EFDE-4BF0-AB16-4191B2B67AFF}" destId="{6DEDDD6C-5BEC-40FB-AE48-FF22D8D7B674}" srcOrd="0" destOrd="0" presId="urn:microsoft.com/office/officeart/2005/8/layout/orgChart1"/>
    <dgm:cxn modelId="{A885519F-7181-4FA0-BB09-4C05C8AA2465}" type="presParOf" srcId="{BFC89641-EFDE-4BF0-AB16-4191B2B67AFF}" destId="{FA697DC0-D3BE-4FBD-9BD3-FF5FBDFBD8B0}" srcOrd="1" destOrd="0" presId="urn:microsoft.com/office/officeart/2005/8/layout/orgChart1"/>
    <dgm:cxn modelId="{B8001B08-962B-48ED-8F4F-B966BD42AFD2}" type="presParOf" srcId="{EA5F9D49-2F08-4303-A40E-8FE33D10409B}" destId="{354DF611-1028-4AAF-842F-7C49F9D603E0}" srcOrd="1" destOrd="0" presId="urn:microsoft.com/office/officeart/2005/8/layout/orgChart1"/>
    <dgm:cxn modelId="{31EF152D-8A10-4ECB-8E63-8E2078D4A6FF}" type="presParOf" srcId="{EA5F9D49-2F08-4303-A40E-8FE33D10409B}" destId="{E30406C6-243C-41DE-99AE-F52001010BE3}" srcOrd="2" destOrd="0" presId="urn:microsoft.com/office/officeart/2005/8/layout/orgChart1"/>
    <dgm:cxn modelId="{8750F646-4B56-4587-8959-31492F6423CB}" type="presParOf" srcId="{6F135527-DFA8-47A3-A722-8535FB4314BA}" destId="{93210100-D07D-46B8-A573-7A38299EF344}" srcOrd="6" destOrd="0" presId="urn:microsoft.com/office/officeart/2005/8/layout/orgChart1"/>
    <dgm:cxn modelId="{50F55875-1D6B-40DB-818B-38A939ED117E}" type="presParOf" srcId="{6F135527-DFA8-47A3-A722-8535FB4314BA}" destId="{0B639A9E-7F8D-4DE8-AFF9-6A9DF265DCEA}" srcOrd="7" destOrd="0" presId="urn:microsoft.com/office/officeart/2005/8/layout/orgChart1"/>
    <dgm:cxn modelId="{F9D3C55D-9EAC-4FF9-8F88-0EA49901FE49}" type="presParOf" srcId="{0B639A9E-7F8D-4DE8-AFF9-6A9DF265DCEA}" destId="{5E7D9130-61EA-4E02-B84C-853A17066EFD}" srcOrd="0" destOrd="0" presId="urn:microsoft.com/office/officeart/2005/8/layout/orgChart1"/>
    <dgm:cxn modelId="{9C73BC85-FB1F-4E5F-BE5A-CCCACE24987A}" type="presParOf" srcId="{5E7D9130-61EA-4E02-B84C-853A17066EFD}" destId="{1CB46039-61B1-4F51-9E2E-87B4795C6865}" srcOrd="0" destOrd="0" presId="urn:microsoft.com/office/officeart/2005/8/layout/orgChart1"/>
    <dgm:cxn modelId="{46D8F718-E700-4318-BB5B-89ADD7BBD93B}" type="presParOf" srcId="{5E7D9130-61EA-4E02-B84C-853A17066EFD}" destId="{93C9FA1E-738B-4348-8777-09B48D93D565}" srcOrd="1" destOrd="0" presId="urn:microsoft.com/office/officeart/2005/8/layout/orgChart1"/>
    <dgm:cxn modelId="{EB1B91FC-4FC7-45D3-A44C-70AA0FF01ADC}" type="presParOf" srcId="{0B639A9E-7F8D-4DE8-AFF9-6A9DF265DCEA}" destId="{B7E4826C-C99A-479D-B867-852B74D3C3EF}" srcOrd="1" destOrd="0" presId="urn:microsoft.com/office/officeart/2005/8/layout/orgChart1"/>
    <dgm:cxn modelId="{812FA735-AE73-43C6-B4F3-728A19DE2A3C}" type="presParOf" srcId="{0B639A9E-7F8D-4DE8-AFF9-6A9DF265DCEA}" destId="{329DF195-31DE-46A4-AB13-7A4349FF233E}" srcOrd="2" destOrd="0" presId="urn:microsoft.com/office/officeart/2005/8/layout/orgChart1"/>
    <dgm:cxn modelId="{E352688F-4A7F-4843-BF82-8312C7F99963}" type="presParOf" srcId="{B06BD3CB-144B-41DC-8C7E-D69AEAAC4C10}" destId="{686DEED1-34BE-4C37-9744-5C6CFE62F2DE}" srcOrd="2" destOrd="0" presId="urn:microsoft.com/office/officeart/2005/8/layout/orgChart1"/>
    <dgm:cxn modelId="{0794C195-0B8D-4EC3-BD16-B89745FB8E27}" type="presParOf" srcId="{D043C0D8-8146-49DC-9B95-C9428A045E02}" destId="{FEFA9D66-82CD-4E48-8304-ED65FA9C515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10100-D07D-46B8-A573-7A38299EF344}">
      <dsp:nvSpPr>
        <dsp:cNvPr id="0" name=""/>
        <dsp:cNvSpPr/>
      </dsp:nvSpPr>
      <dsp:spPr>
        <a:xfrm>
          <a:off x="5651411" y="1527083"/>
          <a:ext cx="188951" cy="3262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2567"/>
              </a:lnTo>
              <a:lnTo>
                <a:pt x="188951" y="32625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F7AF2-1AFC-41CB-9F73-A247269CF2C1}">
      <dsp:nvSpPr>
        <dsp:cNvPr id="0" name=""/>
        <dsp:cNvSpPr/>
      </dsp:nvSpPr>
      <dsp:spPr>
        <a:xfrm>
          <a:off x="5651411" y="1527083"/>
          <a:ext cx="188951" cy="2368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195"/>
              </a:lnTo>
              <a:lnTo>
                <a:pt x="188951" y="23681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DF13D-BEF8-44EF-88A7-ABB6214AC0FA}">
      <dsp:nvSpPr>
        <dsp:cNvPr id="0" name=""/>
        <dsp:cNvSpPr/>
      </dsp:nvSpPr>
      <dsp:spPr>
        <a:xfrm>
          <a:off x="5651411" y="1527083"/>
          <a:ext cx="188951" cy="1473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823"/>
              </a:lnTo>
              <a:lnTo>
                <a:pt x="188951" y="14738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74C2B-3429-469A-B771-E3A190319041}">
      <dsp:nvSpPr>
        <dsp:cNvPr id="0" name=""/>
        <dsp:cNvSpPr/>
      </dsp:nvSpPr>
      <dsp:spPr>
        <a:xfrm>
          <a:off x="5651411" y="1527083"/>
          <a:ext cx="188951" cy="579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452"/>
              </a:lnTo>
              <a:lnTo>
                <a:pt x="188951" y="5794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CDFA7-57DB-4B16-AB3C-9F82D46942FD}">
      <dsp:nvSpPr>
        <dsp:cNvPr id="0" name=""/>
        <dsp:cNvSpPr/>
      </dsp:nvSpPr>
      <dsp:spPr>
        <a:xfrm>
          <a:off x="4631072" y="632711"/>
          <a:ext cx="1524211" cy="264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66"/>
              </a:lnTo>
              <a:lnTo>
                <a:pt x="1524211" y="132266"/>
              </a:lnTo>
              <a:lnTo>
                <a:pt x="1524211" y="2645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2E981-980E-43CB-9EB6-987DFFFF513A}">
      <dsp:nvSpPr>
        <dsp:cNvPr id="0" name=""/>
        <dsp:cNvSpPr/>
      </dsp:nvSpPr>
      <dsp:spPr>
        <a:xfrm>
          <a:off x="4127616" y="1543062"/>
          <a:ext cx="195023" cy="1453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3398"/>
              </a:lnTo>
              <a:lnTo>
                <a:pt x="195023" y="14533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411A8-9C1C-45C1-A59E-60836831D9EE}">
      <dsp:nvSpPr>
        <dsp:cNvPr id="0" name=""/>
        <dsp:cNvSpPr/>
      </dsp:nvSpPr>
      <dsp:spPr>
        <a:xfrm>
          <a:off x="4127616" y="1543062"/>
          <a:ext cx="195023" cy="563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473"/>
              </a:lnTo>
              <a:lnTo>
                <a:pt x="195023" y="5634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FBA36-6F5C-417A-981F-42A7E46AED3C}">
      <dsp:nvSpPr>
        <dsp:cNvPr id="0" name=""/>
        <dsp:cNvSpPr/>
      </dsp:nvSpPr>
      <dsp:spPr>
        <a:xfrm>
          <a:off x="4585352" y="632711"/>
          <a:ext cx="91440" cy="2805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8245"/>
              </a:lnTo>
              <a:lnTo>
                <a:pt x="46135" y="148245"/>
              </a:lnTo>
              <a:lnTo>
                <a:pt x="46135" y="2805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F01B2-FCA1-47C7-AE4E-182A76C6DEF7}">
      <dsp:nvSpPr>
        <dsp:cNvPr id="0" name=""/>
        <dsp:cNvSpPr/>
      </dsp:nvSpPr>
      <dsp:spPr>
        <a:xfrm>
          <a:off x="2602989" y="1527083"/>
          <a:ext cx="188951" cy="1473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823"/>
              </a:lnTo>
              <a:lnTo>
                <a:pt x="188951" y="14738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44169-2329-41E9-8571-ECEEDF423328}">
      <dsp:nvSpPr>
        <dsp:cNvPr id="0" name=""/>
        <dsp:cNvSpPr/>
      </dsp:nvSpPr>
      <dsp:spPr>
        <a:xfrm>
          <a:off x="2602989" y="1527083"/>
          <a:ext cx="188951" cy="579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452"/>
              </a:lnTo>
              <a:lnTo>
                <a:pt x="188951" y="5794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8F2D9-4BA4-41EE-9BDD-E0E06B1045FF}">
      <dsp:nvSpPr>
        <dsp:cNvPr id="0" name=""/>
        <dsp:cNvSpPr/>
      </dsp:nvSpPr>
      <dsp:spPr>
        <a:xfrm>
          <a:off x="3106861" y="632711"/>
          <a:ext cx="1524211" cy="264532"/>
        </a:xfrm>
        <a:custGeom>
          <a:avLst/>
          <a:gdLst/>
          <a:ahLst/>
          <a:cxnLst/>
          <a:rect l="0" t="0" r="0" b="0"/>
          <a:pathLst>
            <a:path>
              <a:moveTo>
                <a:pt x="1524211" y="0"/>
              </a:moveTo>
              <a:lnTo>
                <a:pt x="1524211" y="132266"/>
              </a:lnTo>
              <a:lnTo>
                <a:pt x="0" y="132266"/>
              </a:lnTo>
              <a:lnTo>
                <a:pt x="0" y="2645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E62CE-1731-4F3A-BC4E-1548CE52A12B}">
      <dsp:nvSpPr>
        <dsp:cNvPr id="0" name=""/>
        <dsp:cNvSpPr/>
      </dsp:nvSpPr>
      <dsp:spPr>
        <a:xfrm>
          <a:off x="4001232" y="2871"/>
          <a:ext cx="1259678" cy="6298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Analýza finančnej situácie podniku</a:t>
          </a:r>
        </a:p>
      </dsp:txBody>
      <dsp:txXfrm>
        <a:off x="4001232" y="2871"/>
        <a:ext cx="1259678" cy="629839"/>
      </dsp:txXfrm>
    </dsp:sp>
    <dsp:sp modelId="{BD1C2C17-564B-4902-8C49-824CFBB1739A}">
      <dsp:nvSpPr>
        <dsp:cNvPr id="0" name=""/>
        <dsp:cNvSpPr/>
      </dsp:nvSpPr>
      <dsp:spPr>
        <a:xfrm>
          <a:off x="2477021" y="897243"/>
          <a:ext cx="1259678" cy="6298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Analýza majetkovej a kapitálovej štruktúry</a:t>
          </a:r>
        </a:p>
      </dsp:txBody>
      <dsp:txXfrm>
        <a:off x="2477021" y="897243"/>
        <a:ext cx="1259678" cy="629839"/>
      </dsp:txXfrm>
    </dsp:sp>
    <dsp:sp modelId="{6B6F4551-F794-493C-B2F4-6E5B1E23B7A2}">
      <dsp:nvSpPr>
        <dsp:cNvPr id="0" name=""/>
        <dsp:cNvSpPr/>
      </dsp:nvSpPr>
      <dsp:spPr>
        <a:xfrm>
          <a:off x="2791941" y="1791615"/>
          <a:ext cx="1259678" cy="6298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Zlaté bilančné pravidlo</a:t>
          </a:r>
        </a:p>
      </dsp:txBody>
      <dsp:txXfrm>
        <a:off x="2791941" y="1791615"/>
        <a:ext cx="1259678" cy="629839"/>
      </dsp:txXfrm>
    </dsp:sp>
    <dsp:sp modelId="{DBB1D156-9809-432B-AFAE-B5C52C97D314}">
      <dsp:nvSpPr>
        <dsp:cNvPr id="0" name=""/>
        <dsp:cNvSpPr/>
      </dsp:nvSpPr>
      <dsp:spPr>
        <a:xfrm>
          <a:off x="2791941" y="2685987"/>
          <a:ext cx="1259678" cy="6298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Analýza peňažných tokov</a:t>
          </a:r>
        </a:p>
      </dsp:txBody>
      <dsp:txXfrm>
        <a:off x="2791941" y="2685987"/>
        <a:ext cx="1259678" cy="629839"/>
      </dsp:txXfrm>
    </dsp:sp>
    <dsp:sp modelId="{9CECD1EB-BF22-4358-AC4B-D5A51D37EFDD}">
      <dsp:nvSpPr>
        <dsp:cNvPr id="0" name=""/>
        <dsp:cNvSpPr/>
      </dsp:nvSpPr>
      <dsp:spPr>
        <a:xfrm>
          <a:off x="4001648" y="913222"/>
          <a:ext cx="1259678" cy="6298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Hodnotenie efektivity a intenzity využívania kapitálu</a:t>
          </a:r>
        </a:p>
      </dsp:txBody>
      <dsp:txXfrm>
        <a:off x="4001648" y="913222"/>
        <a:ext cx="1259678" cy="629839"/>
      </dsp:txXfrm>
    </dsp:sp>
    <dsp:sp modelId="{0B612209-1278-4FDD-AFD9-61AAD0341BD6}">
      <dsp:nvSpPr>
        <dsp:cNvPr id="0" name=""/>
        <dsp:cNvSpPr/>
      </dsp:nvSpPr>
      <dsp:spPr>
        <a:xfrm>
          <a:off x="4322639" y="1791615"/>
          <a:ext cx="1259678" cy="6298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Analýza rentability aktív a kapitálu</a:t>
          </a:r>
        </a:p>
      </dsp:txBody>
      <dsp:txXfrm>
        <a:off x="4322639" y="1791615"/>
        <a:ext cx="1259678" cy="629839"/>
      </dsp:txXfrm>
    </dsp:sp>
    <dsp:sp modelId="{077DD5FF-28A1-45CD-92D1-D390E1EC8F49}">
      <dsp:nvSpPr>
        <dsp:cNvPr id="0" name=""/>
        <dsp:cNvSpPr/>
      </dsp:nvSpPr>
      <dsp:spPr>
        <a:xfrm>
          <a:off x="4322639" y="2681540"/>
          <a:ext cx="1259678" cy="6298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Analýza obratu aktív a kapitálu</a:t>
          </a:r>
        </a:p>
      </dsp:txBody>
      <dsp:txXfrm>
        <a:off x="4322639" y="2681540"/>
        <a:ext cx="1259678" cy="629839"/>
      </dsp:txXfrm>
    </dsp:sp>
    <dsp:sp modelId="{257D5365-FD9E-4188-9409-B82E1239B1F6}">
      <dsp:nvSpPr>
        <dsp:cNvPr id="0" name=""/>
        <dsp:cNvSpPr/>
      </dsp:nvSpPr>
      <dsp:spPr>
        <a:xfrm>
          <a:off x="5525443" y="897243"/>
          <a:ext cx="1259678" cy="6298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Hodnotenie likvidity a zadlženosti</a:t>
          </a:r>
        </a:p>
      </dsp:txBody>
      <dsp:txXfrm>
        <a:off x="5525443" y="897243"/>
        <a:ext cx="1259678" cy="629839"/>
      </dsp:txXfrm>
    </dsp:sp>
    <dsp:sp modelId="{2D57F678-CB09-4F0C-A924-28190BC3677E}">
      <dsp:nvSpPr>
        <dsp:cNvPr id="0" name=""/>
        <dsp:cNvSpPr/>
      </dsp:nvSpPr>
      <dsp:spPr>
        <a:xfrm>
          <a:off x="5840363" y="1791615"/>
          <a:ext cx="1259678" cy="6298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Analýza ziskovosti</a:t>
          </a:r>
        </a:p>
      </dsp:txBody>
      <dsp:txXfrm>
        <a:off x="5840363" y="1791615"/>
        <a:ext cx="1259678" cy="629839"/>
      </dsp:txXfrm>
    </dsp:sp>
    <dsp:sp modelId="{1862D447-3631-47A3-909B-6E413E8A4916}">
      <dsp:nvSpPr>
        <dsp:cNvPr id="0" name=""/>
        <dsp:cNvSpPr/>
      </dsp:nvSpPr>
      <dsp:spPr>
        <a:xfrm>
          <a:off x="5840363" y="2685987"/>
          <a:ext cx="1259678" cy="6298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Analýza likvidity</a:t>
          </a:r>
        </a:p>
      </dsp:txBody>
      <dsp:txXfrm>
        <a:off x="5840363" y="2685987"/>
        <a:ext cx="1259678" cy="629839"/>
      </dsp:txXfrm>
    </dsp:sp>
    <dsp:sp modelId="{6DEDDD6C-5BEC-40FB-AE48-FF22D8D7B674}">
      <dsp:nvSpPr>
        <dsp:cNvPr id="0" name=""/>
        <dsp:cNvSpPr/>
      </dsp:nvSpPr>
      <dsp:spPr>
        <a:xfrm>
          <a:off x="5840363" y="3580358"/>
          <a:ext cx="1259678" cy="6298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Analýza zadlženosti</a:t>
          </a:r>
        </a:p>
      </dsp:txBody>
      <dsp:txXfrm>
        <a:off x="5840363" y="3580358"/>
        <a:ext cx="1259678" cy="629839"/>
      </dsp:txXfrm>
    </dsp:sp>
    <dsp:sp modelId="{1CB46039-61B1-4F51-9E2E-87B4795C6865}">
      <dsp:nvSpPr>
        <dsp:cNvPr id="0" name=""/>
        <dsp:cNvSpPr/>
      </dsp:nvSpPr>
      <dsp:spPr>
        <a:xfrm>
          <a:off x="5840363" y="4474730"/>
          <a:ext cx="1259678" cy="6298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kern="1200" dirty="0"/>
            <a:t>Analýza rizika (citlivosť a scenáre)</a:t>
          </a:r>
        </a:p>
      </dsp:txBody>
      <dsp:txXfrm>
        <a:off x="5840363" y="4474730"/>
        <a:ext cx="1259678" cy="629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545EB-8A20-4E20-A589-A9EC2BFA8ED9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E001C-4F57-48BB-AE11-A41E49E496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55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D50CB-ECA9-4083-BF69-F4CB7D403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70D652-EC5D-48A1-B1AF-E15DEF5EB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2E1063-4F2C-4D1E-86A1-1E17FF8B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D1E713-3569-42BF-9BA0-EA8F3B5A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484853-1626-4872-9ACB-A2926E2B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06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FF47F-9BC6-4FEE-957E-4709865CB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4603F9-B439-45FC-9DE0-9DE0DF355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472B65-4BE2-4355-8C57-8A8C170D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09AA42-EF96-49DE-9A33-FCBDAFAF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DC519F-094B-44BE-B3D6-C353B6C0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9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135FEBF-A212-40A4-84C3-9649D0560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1C412D-5AA6-4170-A5FE-1F2C7802A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F2860D-EB00-43FA-8A5B-A6C22F31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61CAA3-DDB7-4DC3-8BE7-4B63FFC9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E80C0A-BE58-443D-ADE8-F3CE8004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86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742838-3AC6-4435-8A9F-CF0389C3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8C3830-809A-4FA9-A9C7-B32222363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03EF7B-B236-4C38-B689-288A0AD5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ABA588-F1E0-47FF-B0C0-6E66E93E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714CB8-FABD-4711-B8FC-F7565606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34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07036-3F99-464B-B8AC-F118B0B4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F8260B-76E8-40F1-A757-4357511EA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1CAC12-1535-451C-805F-3D4768A1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982F66-407A-4DCA-82D9-AA31E794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BA9A0E-2404-4AB4-BF57-D8E301E0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34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8BB99-759C-4C48-BA1D-0B69C626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C3DBE-1141-4805-A825-197719599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BD92E4-0ED9-4748-9EB0-3BE404898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C43090-CD88-482B-9E7B-B0709839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EFD80C-D84C-49E3-BC38-BCD6F9A4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BB80F5-E504-4F89-8C32-6D6A5304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64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9CF9B-71DB-4FC6-86F6-94BBE670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184003-C434-4DCE-B252-740FDC4D3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B08835-5A3D-4C02-BCC7-E490EB825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E2939E0-D022-4A9C-9590-DB7D45326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6C3EA80-E5B2-4727-89F8-4811EECBF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EE3375C-B169-4440-9D7F-A73C10695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6FC4382-F7ED-4911-9D78-77345956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11BA616-15AD-46E3-94A3-27DC2AA6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27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97895-1A15-4F9E-AF00-D08D6976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39483C-5715-41B8-9BFC-D8DB2415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C5C36B-33BA-4F12-95F8-AD3F5121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5C7414-69C2-4775-BCD1-761AC1FA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88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299039E-C35A-4539-ADC4-FAADCC00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2F4E39-2145-427C-94FB-B7C8B0ED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E9F581-DD8B-4E62-BD39-345D2F91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3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D0E3E-7B6D-45F0-A236-7B4B67D5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E8D5B-D596-4652-9928-812612E52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27383F-2A14-4511-BAAC-BF0C18C2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A3FF67-71F2-4EA0-9A21-9A406A52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48B103-9FFE-4FF6-AFAD-32BE6087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E169BA-8F3D-4EE5-BE91-2084FCE2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73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6195B-C512-41CF-BCB6-5A25F077E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D4A67C0-3874-481C-AD5C-B88CAAF93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C0D67F-2D4E-478E-A7B6-B08FF9EE9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B63BD1-4E0C-4334-9737-6F31EA49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A440-1B6D-43E4-9C02-07F167C45F13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D335B7-878F-4075-8444-99911A64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AD60EE-910C-430D-AE93-7DD5C5C5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79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46D131A-0C78-4001-8AF8-B8C47E45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83CC6C-C7A8-4761-93C5-8109401C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03C234-18EE-4BB9-AB06-8817A0D73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A440-1B6D-43E4-9C02-07F167C45F13}" type="datetimeFigureOut">
              <a:rPr lang="cs-CZ" smtClean="0"/>
              <a:t>10.08.2023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DA832B-4B82-4902-84DF-4AAFC322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BB8316-7C01-47F4-921F-1B4906928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A4E30-26DE-4FF2-849A-8BE99DE41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81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adyratios.com/sec/industry/29/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hyperlink" Target="https://www.readyratios.com/sec/industry/13/" TargetMode="External"/><Relationship Id="rId12" Type="http://schemas.openxmlformats.org/officeDocument/2006/relationships/hyperlink" Target="https://www.readyratios.com/sec/industry/75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adyratios.com/sec/industry/01/" TargetMode="External"/><Relationship Id="rId11" Type="http://schemas.openxmlformats.org/officeDocument/2006/relationships/hyperlink" Target="https://www.readyratios.com/sec/industry/65/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0.png"/><Relationship Id="rId10" Type="http://schemas.openxmlformats.org/officeDocument/2006/relationships/hyperlink" Target="https://www.readyratios.com/sec/industry/48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readyratios.com/sec/industry/45/" TargetMode="External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adyratios.com/sec/industry/27/" TargetMode="External"/><Relationship Id="rId13" Type="http://schemas.openxmlformats.org/officeDocument/2006/relationships/image" Target="../media/image15.gif"/><Relationship Id="rId3" Type="http://schemas.openxmlformats.org/officeDocument/2006/relationships/image" Target="../media/image2.png"/><Relationship Id="rId7" Type="http://schemas.openxmlformats.org/officeDocument/2006/relationships/hyperlink" Target="https://www.readyratios.com/sec/industry/12/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adyratios.com/sec/industry/01/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hyperlink" Target="https://www.readyratios.com/sec/industry/39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readyratios.com/sec/industry/31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adyratios.com/sec/AAPL_apple-inc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readyratios.com/sec/AMZN_amazon-com-in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adyratios.com/sec/WMT_walmart-inc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570" y="2362257"/>
            <a:ext cx="9504556" cy="2387600"/>
          </a:xfrm>
        </p:spPr>
        <p:txBody>
          <a:bodyPr>
            <a:normAutofit/>
          </a:bodyPr>
          <a:lstStyle/>
          <a:p>
            <a:pPr algn="l"/>
            <a:r>
              <a:rPr lang="pl-PL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FINANČNÁ ANALÝZA PODNIKU</a:t>
            </a:r>
            <a:endParaRPr lang="cs-CZ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570" y="4901321"/>
            <a:ext cx="9144000" cy="1655762"/>
          </a:xfrm>
        </p:spPr>
        <p:txBody>
          <a:bodyPr/>
          <a:lstStyle/>
          <a:p>
            <a:pPr algn="l" rtl="0" fontAlgn="base"/>
            <a:r>
              <a:rPr lang="sk-SK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sk-SK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Darya</a:t>
            </a:r>
            <a:r>
              <a:rPr lang="sk-SK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Dancaková</a:t>
            </a:r>
            <a:r>
              <a:rPr lang="sk-SK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PhD.​​​​​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sk-SK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TUKE, Košice 2021</a:t>
            </a:r>
          </a:p>
          <a:p>
            <a:pPr algn="l" rtl="0" fontAlgn="base"/>
            <a:r>
              <a:rPr lang="sk-SK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Katedra bankovníctva a investovania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62080"/>
            <a:ext cx="3754010" cy="295721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16CD5C-F4DE-48FF-88EB-B28378F8EB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78" y="273384"/>
            <a:ext cx="4731152" cy="863594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B50B3BFF-6644-4094-9F46-CC53106BE1AF}"/>
              </a:ext>
            </a:extLst>
          </p:cNvPr>
          <p:cNvSpPr txBox="1">
            <a:spLocks/>
          </p:cNvSpPr>
          <p:nvPr/>
        </p:nvSpPr>
        <p:spPr>
          <a:xfrm>
            <a:off x="1524000" y="2573008"/>
            <a:ext cx="970332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6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6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405" y="848322"/>
            <a:ext cx="9755171" cy="1549943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Finančná páka (analýza zadlženosti)</a:t>
            </a:r>
            <a:b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6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9733B67-B706-4D74-90C9-5649808A5BD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0" y="6184237"/>
            <a:ext cx="41719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319D92AB-C432-4013-AE58-AE66E8789261}"/>
              </a:ext>
            </a:extLst>
          </p:cNvPr>
          <p:cNvSpPr/>
          <p:nvPr/>
        </p:nvSpPr>
        <p:spPr>
          <a:xfrm>
            <a:off x="2094731" y="2101827"/>
            <a:ext cx="3636269" cy="3442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Debt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Debt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/EBITDA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EBIT/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(úrokové krytie)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DuPont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rozklad </a:t>
            </a:r>
            <a:b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k-SK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uľka 2">
            <a:extLst>
              <a:ext uri="{FF2B5EF4-FFF2-40B4-BE49-F238E27FC236}">
                <a16:creationId xmlns:a16="http://schemas.microsoft.com/office/drawing/2014/main" id="{2C3CF207-7148-4502-BA6F-0C0A2EF9E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418827"/>
              </p:ext>
            </p:extLst>
          </p:nvPr>
        </p:nvGraphicFramePr>
        <p:xfrm>
          <a:off x="6385488" y="1936865"/>
          <a:ext cx="4392956" cy="4184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490">
                  <a:extLst>
                    <a:ext uri="{9D8B030D-6E8A-4147-A177-3AD203B41FA5}">
                      <a16:colId xmlns:a16="http://schemas.microsoft.com/office/drawing/2014/main" val="2204267414"/>
                    </a:ext>
                  </a:extLst>
                </a:gridCol>
                <a:gridCol w="215876">
                  <a:extLst>
                    <a:ext uri="{9D8B030D-6E8A-4147-A177-3AD203B41FA5}">
                      <a16:colId xmlns:a16="http://schemas.microsoft.com/office/drawing/2014/main" val="3125442108"/>
                    </a:ext>
                  </a:extLst>
                </a:gridCol>
                <a:gridCol w="1230357">
                  <a:extLst>
                    <a:ext uri="{9D8B030D-6E8A-4147-A177-3AD203B41FA5}">
                      <a16:colId xmlns:a16="http://schemas.microsoft.com/office/drawing/2014/main" val="573255985"/>
                    </a:ext>
                  </a:extLst>
                </a:gridCol>
                <a:gridCol w="215876">
                  <a:extLst>
                    <a:ext uri="{9D8B030D-6E8A-4147-A177-3AD203B41FA5}">
                      <a16:colId xmlns:a16="http://schemas.microsoft.com/office/drawing/2014/main" val="3005648881"/>
                    </a:ext>
                  </a:extLst>
                </a:gridCol>
                <a:gridCol w="1230357">
                  <a:extLst>
                    <a:ext uri="{9D8B030D-6E8A-4147-A177-3AD203B41FA5}">
                      <a16:colId xmlns:a16="http://schemas.microsoft.com/office/drawing/2014/main" val="770324739"/>
                    </a:ext>
                  </a:extLst>
                </a:gridCol>
              </a:tblGrid>
              <a:tr h="1248716">
                <a:tc rowSpan="3"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Majetok (Aktíva)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Vlastné zdroje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914422"/>
                  </a:ext>
                </a:extLst>
              </a:tr>
              <a:tr h="43829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301020"/>
                  </a:ext>
                </a:extLst>
              </a:tr>
              <a:tr h="2497432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Cudzie zdroje</a:t>
                      </a:r>
                    </a:p>
                  </a:txBody>
                  <a:tcPr anchor="ctr">
                    <a:lnL w="38100" cmpd="sng">
                      <a:noFill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Finančná páka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806602"/>
                  </a:ext>
                </a:extLst>
              </a:tr>
            </a:tbl>
          </a:graphicData>
        </a:graphic>
      </p:graphicFrame>
      <p:sp>
        <p:nvSpPr>
          <p:cNvPr id="12" name="BlokTextu 2">
            <a:extLst>
              <a:ext uri="{FF2B5EF4-FFF2-40B4-BE49-F238E27FC236}">
                <a16:creationId xmlns:a16="http://schemas.microsoft.com/office/drawing/2014/main" id="{D1BBD6F2-867E-4EFA-AFF2-FF9C93DFB696}"/>
              </a:ext>
            </a:extLst>
          </p:cNvPr>
          <p:cNvSpPr txBox="1"/>
          <p:nvPr/>
        </p:nvSpPr>
        <p:spPr>
          <a:xfrm>
            <a:off x="1953405" y="586046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Ktoré zdroje sú z pohľadu podniku „lacnejšie“? Vlastné alebo cudzie?</a:t>
            </a:r>
          </a:p>
        </p:txBody>
      </p:sp>
    </p:spTree>
    <p:extLst>
      <p:ext uri="{BB962C8B-B14F-4D97-AF65-F5344CB8AC3E}">
        <p14:creationId xmlns:p14="http://schemas.microsoft.com/office/powerpoint/2010/main" val="632407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8555" y="386922"/>
            <a:ext cx="9755171" cy="1549943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Debt/Equity podľa odvetvia (2020) </a:t>
            </a:r>
            <a:b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6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9733B67-B706-4D74-90C9-5649808A5BD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0" y="6184237"/>
            <a:ext cx="417195" cy="400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uľka 4">
            <a:extLst>
              <a:ext uri="{FF2B5EF4-FFF2-40B4-BE49-F238E27FC236}">
                <a16:creationId xmlns:a16="http://schemas.microsoft.com/office/drawing/2014/main" id="{EA9DE037-0429-42E4-8C6F-1F03C026B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464141"/>
              </p:ext>
            </p:extLst>
          </p:nvPr>
        </p:nvGraphicFramePr>
        <p:xfrm>
          <a:off x="1918555" y="1621636"/>
          <a:ext cx="7662596" cy="224907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777276">
                  <a:extLst>
                    <a:ext uri="{9D8B030D-6E8A-4147-A177-3AD203B41FA5}">
                      <a16:colId xmlns:a16="http://schemas.microsoft.com/office/drawing/2014/main" val="2799191074"/>
                    </a:ext>
                  </a:extLst>
                </a:gridCol>
                <a:gridCol w="623117">
                  <a:extLst>
                    <a:ext uri="{9D8B030D-6E8A-4147-A177-3AD203B41FA5}">
                      <a16:colId xmlns:a16="http://schemas.microsoft.com/office/drawing/2014/main" val="1511303015"/>
                    </a:ext>
                  </a:extLst>
                </a:gridCol>
                <a:gridCol w="623117">
                  <a:extLst>
                    <a:ext uri="{9D8B030D-6E8A-4147-A177-3AD203B41FA5}">
                      <a16:colId xmlns:a16="http://schemas.microsoft.com/office/drawing/2014/main" val="679840421"/>
                    </a:ext>
                  </a:extLst>
                </a:gridCol>
                <a:gridCol w="696426">
                  <a:extLst>
                    <a:ext uri="{9D8B030D-6E8A-4147-A177-3AD203B41FA5}">
                      <a16:colId xmlns:a16="http://schemas.microsoft.com/office/drawing/2014/main" val="230010726"/>
                    </a:ext>
                  </a:extLst>
                </a:gridCol>
                <a:gridCol w="696426">
                  <a:extLst>
                    <a:ext uri="{9D8B030D-6E8A-4147-A177-3AD203B41FA5}">
                      <a16:colId xmlns:a16="http://schemas.microsoft.com/office/drawing/2014/main" val="100851317"/>
                    </a:ext>
                  </a:extLst>
                </a:gridCol>
                <a:gridCol w="623117">
                  <a:extLst>
                    <a:ext uri="{9D8B030D-6E8A-4147-A177-3AD203B41FA5}">
                      <a16:colId xmlns:a16="http://schemas.microsoft.com/office/drawing/2014/main" val="2731251443"/>
                    </a:ext>
                  </a:extLst>
                </a:gridCol>
                <a:gridCol w="623117">
                  <a:extLst>
                    <a:ext uri="{9D8B030D-6E8A-4147-A177-3AD203B41FA5}">
                      <a16:colId xmlns:a16="http://schemas.microsoft.com/office/drawing/2014/main" val="2302721785"/>
                    </a:ext>
                  </a:extLst>
                </a:gridCol>
              </a:tblGrid>
              <a:tr h="24989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U.S. </a:t>
                      </a:r>
                      <a:r>
                        <a:rPr lang="sk-SK" sz="12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listed</a:t>
                      </a:r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2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companies</a:t>
                      </a:r>
                      <a:endParaRPr lang="sk-SK" sz="120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Industry title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988266"/>
                  </a:ext>
                </a:extLst>
              </a:tr>
              <a:tr h="24989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sk-SK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832013"/>
                  </a:ext>
                </a:extLst>
              </a:tr>
              <a:tr h="249897"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01 - Agricultural Production Crops (27)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95872"/>
                  </a:ext>
                </a:extLst>
              </a:tr>
              <a:tr h="24989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13 - Oil And Gas Extraction (492)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916840"/>
                  </a:ext>
                </a:extLst>
              </a:tr>
              <a:tr h="24989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29 - Petroleum Refining And Related Industries (38)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1.54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01.2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01.6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01.3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8342573"/>
                  </a:ext>
                </a:extLst>
              </a:tr>
              <a:tr h="24989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45 - Transportation By Air (32)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2.45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02.3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1.91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1.77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1.41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3162975"/>
                  </a:ext>
                </a:extLst>
              </a:tr>
              <a:tr h="249897"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48 - Communications (225)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01.9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01.8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915052"/>
                  </a:ext>
                </a:extLst>
              </a:tr>
              <a:tr h="249897"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65 - Real Estate (247)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7381696"/>
                  </a:ext>
                </a:extLst>
              </a:tr>
              <a:tr h="24989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75 - Automotive Repair, Services, And Parking (14)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02.4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3.90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2.19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02.11</a:t>
                      </a:r>
                      <a:endParaRPr lang="sk-SK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2.20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2.31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288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649105"/>
                  </a:ext>
                </a:extLst>
              </a:tr>
            </a:tbl>
          </a:graphicData>
        </a:graphic>
      </p:graphicFrame>
      <p:pic>
        <p:nvPicPr>
          <p:cNvPr id="10" name="Obrázok 10">
            <a:extLst>
              <a:ext uri="{FF2B5EF4-FFF2-40B4-BE49-F238E27FC236}">
                <a16:creationId xmlns:a16="http://schemas.microsoft.com/office/drawing/2014/main" id="{9BEF3DE0-2D2C-4EC0-8F91-81A5922E73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8265" y="4608554"/>
            <a:ext cx="1224136" cy="1224136"/>
          </a:xfrm>
          <a:prstGeom prst="rect">
            <a:avLst/>
          </a:prstGeom>
        </p:spPr>
      </p:pic>
      <p:pic>
        <p:nvPicPr>
          <p:cNvPr id="11" name="Obrázok 7">
            <a:extLst>
              <a:ext uri="{FF2B5EF4-FFF2-40B4-BE49-F238E27FC236}">
                <a16:creationId xmlns:a16="http://schemas.microsoft.com/office/drawing/2014/main" id="{9377B790-B473-4C66-9873-26FF28E35E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72302" y="4825846"/>
            <a:ext cx="1403648" cy="789552"/>
          </a:xfrm>
          <a:prstGeom prst="rect">
            <a:avLst/>
          </a:prstGeom>
        </p:spPr>
      </p:pic>
      <p:pic>
        <p:nvPicPr>
          <p:cNvPr id="12" name="Obrázok 13">
            <a:extLst>
              <a:ext uri="{FF2B5EF4-FFF2-40B4-BE49-F238E27FC236}">
                <a16:creationId xmlns:a16="http://schemas.microsoft.com/office/drawing/2014/main" id="{A919C098-1ABD-44E8-B2C0-D072E918009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3314" t="2580" r="12915"/>
          <a:stretch/>
        </p:blipFill>
        <p:spPr>
          <a:xfrm>
            <a:off x="6635851" y="4828968"/>
            <a:ext cx="1013432" cy="1003722"/>
          </a:xfrm>
          <a:prstGeom prst="rect">
            <a:avLst/>
          </a:prstGeom>
        </p:spPr>
      </p:pic>
      <p:sp>
        <p:nvSpPr>
          <p:cNvPr id="13" name="BlokTextu 9">
            <a:extLst>
              <a:ext uri="{FF2B5EF4-FFF2-40B4-BE49-F238E27FC236}">
                <a16:creationId xmlns:a16="http://schemas.microsoft.com/office/drawing/2014/main" id="{208EE2CC-9057-4B21-ADE2-3B046CBB9897}"/>
              </a:ext>
            </a:extLst>
          </p:cNvPr>
          <p:cNvSpPr txBox="1"/>
          <p:nvPr/>
        </p:nvSpPr>
        <p:spPr>
          <a:xfrm>
            <a:off x="1953405" y="4033605"/>
            <a:ext cx="7627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dirty="0">
                <a:latin typeface="Arial" panose="020B0604020202020204" pitchFamily="34" charset="0"/>
                <a:cs typeface="Arial" panose="020B0604020202020204" pitchFamily="34" charset="0"/>
              </a:rPr>
              <a:t>Zdroj: https://www.readyratios.com/sec/ratio/financial-leverage/</a:t>
            </a:r>
          </a:p>
        </p:txBody>
      </p:sp>
      <p:graphicFrame>
        <p:nvGraphicFramePr>
          <p:cNvPr id="15" name="Tabuľka 5">
            <a:extLst>
              <a:ext uri="{FF2B5EF4-FFF2-40B4-BE49-F238E27FC236}">
                <a16:creationId xmlns:a16="http://schemas.microsoft.com/office/drawing/2014/main" id="{2448577E-4714-4146-AB2E-3EB24225E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27528"/>
              </p:ext>
            </p:extLst>
          </p:nvPr>
        </p:nvGraphicFramePr>
        <p:xfrm>
          <a:off x="1918555" y="5860293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7738846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554464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7551886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5702248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Spoločnosť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3.10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0.24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4.35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912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Odvetvie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0.86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0.99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888670"/>
                  </a:ext>
                </a:extLst>
              </a:tr>
            </a:tbl>
          </a:graphicData>
        </a:graphic>
      </p:graphicFrame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31AB2B5D-9098-4889-A041-4F562F5BFAD7}"/>
              </a:ext>
            </a:extLst>
          </p:cNvPr>
          <p:cNvCxnSpPr>
            <a:cxnSpLocks/>
          </p:cNvCxnSpPr>
          <p:nvPr/>
        </p:nvCxnSpPr>
        <p:spPr>
          <a:xfrm>
            <a:off x="3789248" y="6024262"/>
            <a:ext cx="0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8">
            <a:extLst>
              <a:ext uri="{FF2B5EF4-FFF2-40B4-BE49-F238E27FC236}">
                <a16:creationId xmlns:a16="http://schemas.microsoft.com/office/drawing/2014/main" id="{0C5FFC8E-4317-4A4B-8C00-CE2EAD401CC8}"/>
              </a:ext>
            </a:extLst>
          </p:cNvPr>
          <p:cNvCxnSpPr>
            <a:cxnSpLocks/>
          </p:cNvCxnSpPr>
          <p:nvPr/>
        </p:nvCxnSpPr>
        <p:spPr>
          <a:xfrm flipV="1">
            <a:off x="5353616" y="6024262"/>
            <a:ext cx="3401" cy="360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26">
            <a:extLst>
              <a:ext uri="{FF2B5EF4-FFF2-40B4-BE49-F238E27FC236}">
                <a16:creationId xmlns:a16="http://schemas.microsoft.com/office/drawing/2014/main" id="{C637530D-F3BD-4C86-9F11-8CECD3EAA158}"/>
              </a:ext>
            </a:extLst>
          </p:cNvPr>
          <p:cNvCxnSpPr>
            <a:cxnSpLocks/>
          </p:cNvCxnSpPr>
          <p:nvPr/>
        </p:nvCxnSpPr>
        <p:spPr>
          <a:xfrm>
            <a:off x="6859015" y="6094408"/>
            <a:ext cx="0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83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8555" y="-5285"/>
            <a:ext cx="9755171" cy="1549943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likvidity</a:t>
            </a:r>
            <a:b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6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9733B67-B706-4D74-90C9-5649808A5BD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0" y="6184237"/>
            <a:ext cx="417195" cy="400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Tabuľka 2">
            <a:extLst>
              <a:ext uri="{FF2B5EF4-FFF2-40B4-BE49-F238E27FC236}">
                <a16:creationId xmlns:a16="http://schemas.microsoft.com/office/drawing/2014/main" id="{EC18FA95-2353-4E90-ABB0-0850F186F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511373"/>
              </p:ext>
            </p:extLst>
          </p:nvPr>
        </p:nvGraphicFramePr>
        <p:xfrm>
          <a:off x="1715705" y="1356917"/>
          <a:ext cx="2353673" cy="5227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624">
                  <a:extLst>
                    <a:ext uri="{9D8B030D-6E8A-4147-A177-3AD203B41FA5}">
                      <a16:colId xmlns:a16="http://schemas.microsoft.com/office/drawing/2014/main" val="2888463797"/>
                    </a:ext>
                  </a:extLst>
                </a:gridCol>
                <a:gridCol w="756049">
                  <a:extLst>
                    <a:ext uri="{9D8B030D-6E8A-4147-A177-3AD203B41FA5}">
                      <a16:colId xmlns:a16="http://schemas.microsoft.com/office/drawing/2014/main" val="983665379"/>
                    </a:ext>
                  </a:extLst>
                </a:gridCol>
              </a:tblGrid>
              <a:tr h="255399">
                <a:tc>
                  <a:txBody>
                    <a:bodyPr/>
                    <a:lstStyle/>
                    <a:p>
                      <a:r>
                        <a:rPr lang="sk-SK" sz="1050" b="0" cap="none" spc="0" dirty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AKTÍVA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050" b="0" cap="none" spc="0" dirty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 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10166"/>
                  </a:ext>
                </a:extLst>
              </a:tr>
              <a:tr h="255399">
                <a:tc>
                  <a:txBody>
                    <a:bodyPr/>
                    <a:lstStyle/>
                    <a:p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Peniaze (hotovosť)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575142"/>
                  </a:ext>
                </a:extLst>
              </a:tr>
              <a:tr h="417925">
                <a:tc>
                  <a:txBody>
                    <a:bodyPr/>
                    <a:lstStyle/>
                    <a:p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Krátkodobé cenné papiere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078339"/>
                  </a:ext>
                </a:extLst>
              </a:tr>
              <a:tr h="255399">
                <a:tc>
                  <a:txBody>
                    <a:bodyPr/>
                    <a:lstStyle/>
                    <a:p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Zásoby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334363"/>
                  </a:ext>
                </a:extLst>
              </a:tr>
              <a:tr h="417925">
                <a:tc>
                  <a:txBody>
                    <a:bodyPr/>
                    <a:lstStyle/>
                    <a:p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Krátkodobé pohľadávky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676986"/>
                  </a:ext>
                </a:extLst>
              </a:tr>
              <a:tr h="580452">
                <a:tc>
                  <a:txBody>
                    <a:bodyPr/>
                    <a:lstStyle/>
                    <a:p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Poskytnuté preddavky na zásoby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52178"/>
                  </a:ext>
                </a:extLst>
              </a:tr>
              <a:tr h="4179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Krátkodobý majetok celkom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74464"/>
                  </a:ext>
                </a:extLst>
              </a:tr>
              <a:tr h="5141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Dlhodobý hmotný majetok celkom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64499"/>
                  </a:ext>
                </a:extLst>
              </a:tr>
              <a:tr h="255399">
                <a:tc>
                  <a:txBody>
                    <a:bodyPr/>
                    <a:lstStyle/>
                    <a:p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CELKOM AKTÍVA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662564"/>
                  </a:ext>
                </a:extLst>
              </a:tr>
              <a:tr h="255399">
                <a:tc>
                  <a:txBody>
                    <a:bodyPr/>
                    <a:lstStyle/>
                    <a:p>
                      <a:r>
                        <a:rPr lang="sk-SK" sz="1050" b="0" cap="none" spc="0" dirty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PASÍVA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50" b="0" cap="none" spc="0" dirty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 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195494"/>
                  </a:ext>
                </a:extLst>
              </a:tr>
              <a:tr h="417925">
                <a:tc>
                  <a:txBody>
                    <a:bodyPr/>
                    <a:lstStyle/>
                    <a:p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Krátkodobé záväzky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271677"/>
                  </a:ext>
                </a:extLst>
              </a:tr>
              <a:tr h="255399">
                <a:tc>
                  <a:txBody>
                    <a:bodyPr/>
                    <a:lstStyle/>
                    <a:p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Dlhodobé záväzky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453690"/>
                  </a:ext>
                </a:extLst>
              </a:tr>
              <a:tr h="417925">
                <a:tc>
                  <a:txBody>
                    <a:bodyPr/>
                    <a:lstStyle/>
                    <a:p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Nerozdelený zisk minulých rokov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484547"/>
                  </a:ext>
                </a:extLst>
              </a:tr>
              <a:tr h="255399">
                <a:tc>
                  <a:txBody>
                    <a:bodyPr/>
                    <a:lstStyle/>
                    <a:p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Vlastné imanie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801745"/>
                  </a:ext>
                </a:extLst>
              </a:tr>
              <a:tr h="255399">
                <a:tc>
                  <a:txBody>
                    <a:bodyPr/>
                    <a:lstStyle/>
                    <a:p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CELKOM PASÍVA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072393"/>
                  </a:ext>
                </a:extLst>
              </a:tr>
            </a:tbl>
          </a:graphicData>
        </a:graphic>
      </p:graphicFrame>
      <p:pic>
        <p:nvPicPr>
          <p:cNvPr id="20" name="Picture 2" descr="How Liquidity Ratios Help You Understand Your Cash Position">
            <a:extLst>
              <a:ext uri="{FF2B5EF4-FFF2-40B4-BE49-F238E27FC236}">
                <a16:creationId xmlns:a16="http://schemas.microsoft.com/office/drawing/2014/main" id="{15131A97-B3C9-4983-9FBF-02E429BE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4279" y="298835"/>
            <a:ext cx="2119447" cy="32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uľka 7">
            <a:extLst>
              <a:ext uri="{FF2B5EF4-FFF2-40B4-BE49-F238E27FC236}">
                <a16:creationId xmlns:a16="http://schemas.microsoft.com/office/drawing/2014/main" id="{2BA6D509-2C14-449F-A9D8-68165123A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706680"/>
              </p:ext>
            </p:extLst>
          </p:nvPr>
        </p:nvGraphicFramePr>
        <p:xfrm>
          <a:off x="4705363" y="1525385"/>
          <a:ext cx="438207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075">
                  <a:extLst>
                    <a:ext uri="{9D8B030D-6E8A-4147-A177-3AD203B41FA5}">
                      <a16:colId xmlns:a16="http://schemas.microsoft.com/office/drawing/2014/main" val="8483048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 sz="1600" b="1" i="0" dirty="0">
                          <a:solidFill>
                            <a:srgbClr val="249CD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sk-SK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Ukazovateľ celkovej likvidity (</a:t>
                      </a:r>
                      <a:r>
                        <a:rPr lang="sk-SK" sz="160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  <a:r>
                        <a:rPr lang="sk-SK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60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r>
                        <a:rPr lang="sk-SK" sz="16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044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 sz="1600" b="1" dirty="0">
                          <a:solidFill>
                            <a:srgbClr val="249CD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sk-SK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Ukazovateľ okamžitej likvidity (cash </a:t>
                      </a:r>
                      <a:r>
                        <a:rPr lang="sk-SK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r>
                        <a:rPr lang="sk-SK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248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 sz="1600" b="1" dirty="0">
                          <a:solidFill>
                            <a:srgbClr val="249CD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sk-SK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Ukazovateľ bežnej likvidity (</a:t>
                      </a:r>
                      <a:r>
                        <a:rPr lang="sk-SK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quick</a:t>
                      </a:r>
                      <a:r>
                        <a:rPr lang="sk-SK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r>
                        <a:rPr lang="sk-SK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808629"/>
                  </a:ext>
                </a:extLst>
              </a:tr>
            </a:tbl>
          </a:graphicData>
        </a:graphic>
      </p:graphicFrame>
      <p:sp>
        <p:nvSpPr>
          <p:cNvPr id="22" name="BlokTextu 4">
            <a:extLst>
              <a:ext uri="{FF2B5EF4-FFF2-40B4-BE49-F238E27FC236}">
                <a16:creationId xmlns:a16="http://schemas.microsoft.com/office/drawing/2014/main" id="{865C6BC0-63C4-4B50-8A2A-B363F403B310}"/>
              </a:ext>
            </a:extLst>
          </p:cNvPr>
          <p:cNvSpPr txBox="1"/>
          <p:nvPr/>
        </p:nvSpPr>
        <p:spPr>
          <a:xfrm>
            <a:off x="4705363" y="2947902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Hotovosť je najlikvidnejším aktívom podniku</a:t>
            </a:r>
            <a:r>
              <a:rPr lang="sk-SK" sz="2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sk-SK" sz="32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Tabuľka 2">
                <a:extLst>
                  <a:ext uri="{FF2B5EF4-FFF2-40B4-BE49-F238E27FC236}">
                    <a16:creationId xmlns:a16="http://schemas.microsoft.com/office/drawing/2014/main" id="{CC6AEFE8-262C-46FB-81BB-4B42ECBB09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6414403"/>
                  </p:ext>
                </p:extLst>
              </p:nvPr>
            </p:nvGraphicFramePr>
            <p:xfrm>
              <a:off x="4734990" y="3894873"/>
              <a:ext cx="6043454" cy="1963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4421">
                      <a:extLst>
                        <a:ext uri="{9D8B030D-6E8A-4147-A177-3AD203B41FA5}">
                          <a16:colId xmlns:a16="http://schemas.microsoft.com/office/drawing/2014/main" val="4221067907"/>
                        </a:ext>
                      </a:extLst>
                    </a:gridCol>
                    <a:gridCol w="2916047">
                      <a:extLst>
                        <a:ext uri="{9D8B030D-6E8A-4147-A177-3AD203B41FA5}">
                          <a16:colId xmlns:a16="http://schemas.microsoft.com/office/drawing/2014/main" val="1494736610"/>
                        </a:ext>
                      </a:extLst>
                    </a:gridCol>
                    <a:gridCol w="1492850">
                      <a:extLst>
                        <a:ext uri="{9D8B030D-6E8A-4147-A177-3AD203B41FA5}">
                          <a16:colId xmlns:a16="http://schemas.microsoft.com/office/drawing/2014/main" val="429540641"/>
                        </a:ext>
                      </a:extLst>
                    </a:gridCol>
                    <a:gridCol w="550136">
                      <a:extLst>
                        <a:ext uri="{9D8B030D-6E8A-4147-A177-3AD203B41FA5}">
                          <a16:colId xmlns:a16="http://schemas.microsoft.com/office/drawing/2014/main" val="1348166733"/>
                        </a:ext>
                      </a:extLst>
                    </a:gridCol>
                  </a:tblGrid>
                  <a:tr h="3902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sz="1200" dirty="0" err="1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</a:t>
                          </a:r>
                          <a:r>
                            <a:rPr lang="sk-SK" sz="12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sk-SK" sz="1200" dirty="0" err="1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ratio</a:t>
                          </a:r>
                          <a:endParaRPr lang="sk-SK" sz="12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k-SK" sz="1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k-SK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kr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tkodob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é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akt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í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va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kr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tkodob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é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ä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zky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k-SK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k-SK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k-SK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315</m:t>
                                    </m:r>
                                  </m:num>
                                  <m:den>
                                    <m:r>
                                      <a:rPr lang="sk-SK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den>
                                </m:f>
                                <m:r>
                                  <a:rPr lang="sk-SK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k-SK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3,9</m:t>
                                </m:r>
                              </m:oMath>
                            </m:oMathPara>
                          </a14:m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1758665"/>
                      </a:ext>
                    </a:extLst>
                  </a:tr>
                  <a:tr h="248262">
                    <a:tc>
                      <a:txBody>
                        <a:bodyPr/>
                        <a:lstStyle/>
                        <a:p>
                          <a:pPr algn="ctr"/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5566238"/>
                      </a:ext>
                    </a:extLst>
                  </a:tr>
                  <a:tr h="3902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sz="1200" dirty="0" err="1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Quick</a:t>
                          </a:r>
                          <a:r>
                            <a:rPr lang="sk-SK" sz="12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sk-SK" sz="1200" dirty="0" err="1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ratio</a:t>
                          </a:r>
                          <a:endParaRPr lang="sk-SK" sz="12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k-SK" sz="1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k-SK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kr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tkodob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é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finan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č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é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akt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í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va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kr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tkodob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é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ä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zky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k-SK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k-SK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k-SK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50+80+25</m:t>
                                    </m:r>
                                  </m:num>
                                  <m:den>
                                    <m:r>
                                      <a:rPr lang="sk-SK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den>
                                </m:f>
                                <m:r>
                                  <a:rPr lang="sk-SK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k-SK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1,9</m:t>
                                </m:r>
                              </m:oMath>
                            </m:oMathPara>
                          </a14:m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074669"/>
                      </a:ext>
                    </a:extLst>
                  </a:tr>
                  <a:tr h="248262">
                    <a:tc>
                      <a:txBody>
                        <a:bodyPr/>
                        <a:lstStyle/>
                        <a:p>
                          <a:pPr algn="ctr"/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4981542"/>
                      </a:ext>
                    </a:extLst>
                  </a:tr>
                  <a:tr h="3902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sz="12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 </a:t>
                          </a:r>
                          <a:r>
                            <a:rPr lang="sk-SK" sz="1200" dirty="0" err="1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ratio</a:t>
                          </a:r>
                          <a:endParaRPr lang="sk-SK" sz="12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k-SK" sz="1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k-SK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kr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tkodob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é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poh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ľ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vky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kr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finan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č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é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akt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í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va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kr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tkodob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é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á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  <m: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ä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sk-SK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zky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k-SK" sz="12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k-SK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k-SK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k-SK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50+25</m:t>
                                    </m:r>
                                  </m:num>
                                  <m:den>
                                    <m:r>
                                      <a:rPr lang="sk-SK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den>
                                </m:f>
                                <m:r>
                                  <a:rPr lang="sk-SK" sz="1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k-SK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0,94</m:t>
                                </m:r>
                              </m:oMath>
                            </m:oMathPara>
                          </a14:m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936822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Tabuľka 2">
                <a:extLst>
                  <a:ext uri="{FF2B5EF4-FFF2-40B4-BE49-F238E27FC236}">
                    <a16:creationId xmlns:a16="http://schemas.microsoft.com/office/drawing/2014/main" id="{CC6AEFE8-262C-46FB-81BB-4B42ECBB09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6414403"/>
                  </p:ext>
                </p:extLst>
              </p:nvPr>
            </p:nvGraphicFramePr>
            <p:xfrm>
              <a:off x="4734990" y="3894873"/>
              <a:ext cx="6043454" cy="19636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4421">
                      <a:extLst>
                        <a:ext uri="{9D8B030D-6E8A-4147-A177-3AD203B41FA5}">
                          <a16:colId xmlns:a16="http://schemas.microsoft.com/office/drawing/2014/main" val="4221067907"/>
                        </a:ext>
                      </a:extLst>
                    </a:gridCol>
                    <a:gridCol w="2916047">
                      <a:extLst>
                        <a:ext uri="{9D8B030D-6E8A-4147-A177-3AD203B41FA5}">
                          <a16:colId xmlns:a16="http://schemas.microsoft.com/office/drawing/2014/main" val="1494736610"/>
                        </a:ext>
                      </a:extLst>
                    </a:gridCol>
                    <a:gridCol w="1492850">
                      <a:extLst>
                        <a:ext uri="{9D8B030D-6E8A-4147-A177-3AD203B41FA5}">
                          <a16:colId xmlns:a16="http://schemas.microsoft.com/office/drawing/2014/main" val="429540641"/>
                        </a:ext>
                      </a:extLst>
                    </a:gridCol>
                    <a:gridCol w="550136">
                      <a:extLst>
                        <a:ext uri="{9D8B030D-6E8A-4147-A177-3AD203B41FA5}">
                          <a16:colId xmlns:a16="http://schemas.microsoft.com/office/drawing/2014/main" val="1348166733"/>
                        </a:ext>
                      </a:extLst>
                    </a:gridCol>
                  </a:tblGrid>
                  <a:tr h="4709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sz="1200" dirty="0" err="1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</a:t>
                          </a:r>
                          <a:r>
                            <a:rPr lang="sk-SK" sz="12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sk-SK" sz="1200" dirty="0" err="1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ratio</a:t>
                          </a:r>
                          <a:endParaRPr lang="sk-SK" sz="12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7161" r="-70146" b="-3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67073" r="-36585" b="-3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3333" b="-31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175866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5566238"/>
                      </a:ext>
                    </a:extLst>
                  </a:tr>
                  <a:tr h="4719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sz="1200" dirty="0" err="1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Quick</a:t>
                          </a:r>
                          <a:r>
                            <a:rPr lang="sk-SK" sz="12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sk-SK" sz="1200" dirty="0" err="1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ratio</a:t>
                          </a:r>
                          <a:endParaRPr lang="sk-SK" sz="12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7161" t="-157692" r="-70146" b="-1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67073" t="-157692" r="-36585" b="-1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3333" t="-157692" b="-16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07466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4981542"/>
                      </a:ext>
                    </a:extLst>
                  </a:tr>
                  <a:tr h="4719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k-SK" sz="12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 </a:t>
                          </a:r>
                          <a:r>
                            <a:rPr lang="sk-SK" sz="1200" dirty="0" err="1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ratio</a:t>
                          </a:r>
                          <a:endParaRPr lang="sk-SK" sz="12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7161" t="-315385" r="-70146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67073" t="-315385" r="-36585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3333" t="-315385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93682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BlokTextu 10">
            <a:extLst>
              <a:ext uri="{FF2B5EF4-FFF2-40B4-BE49-F238E27FC236}">
                <a16:creationId xmlns:a16="http://schemas.microsoft.com/office/drawing/2014/main" id="{BF56A565-A230-444F-A8FC-1E85C047A1EE}"/>
              </a:ext>
            </a:extLst>
          </p:cNvPr>
          <p:cNvSpPr txBox="1"/>
          <p:nvPr/>
        </p:nvSpPr>
        <p:spPr>
          <a:xfrm>
            <a:off x="4444851" y="625325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Kedy vykonávame analýzu likvidity?</a:t>
            </a:r>
          </a:p>
        </p:txBody>
      </p:sp>
    </p:spTree>
    <p:extLst>
      <p:ext uri="{BB962C8B-B14F-4D97-AF65-F5344CB8AC3E}">
        <p14:creationId xmlns:p14="http://schemas.microsoft.com/office/powerpoint/2010/main" val="48870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8555" y="386922"/>
            <a:ext cx="9755171" cy="1549943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ratio podľa odvetvia (2020)</a:t>
            </a:r>
            <a:b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6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9733B67-B706-4D74-90C9-5649808A5BD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0" y="6184237"/>
            <a:ext cx="41719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BlokTextu 9">
            <a:extLst>
              <a:ext uri="{FF2B5EF4-FFF2-40B4-BE49-F238E27FC236}">
                <a16:creationId xmlns:a16="http://schemas.microsoft.com/office/drawing/2014/main" id="{208EE2CC-9057-4B21-ADE2-3B046CBB9897}"/>
              </a:ext>
            </a:extLst>
          </p:cNvPr>
          <p:cNvSpPr txBox="1"/>
          <p:nvPr/>
        </p:nvSpPr>
        <p:spPr>
          <a:xfrm>
            <a:off x="1918555" y="3806635"/>
            <a:ext cx="7627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Zdroj: https://www.readyratios.com/sec/ratio/current-ratio/</a:t>
            </a:r>
          </a:p>
        </p:txBody>
      </p:sp>
      <p:graphicFrame>
        <p:nvGraphicFramePr>
          <p:cNvPr id="15" name="Tabuľka 5">
            <a:extLst>
              <a:ext uri="{FF2B5EF4-FFF2-40B4-BE49-F238E27FC236}">
                <a16:creationId xmlns:a16="http://schemas.microsoft.com/office/drawing/2014/main" id="{2448577E-4714-4146-AB2E-3EB24225E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928886"/>
              </p:ext>
            </p:extLst>
          </p:nvPr>
        </p:nvGraphicFramePr>
        <p:xfrm>
          <a:off x="1918555" y="5860293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7738846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5544649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7551886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5702248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Spoločnosť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1.35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1.25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1.15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912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Odvetvie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4.34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0.74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1.35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888670"/>
                  </a:ext>
                </a:extLst>
              </a:tr>
            </a:tbl>
          </a:graphicData>
        </a:graphic>
      </p:graphicFrame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31AB2B5D-9098-4889-A041-4F562F5BFAD7}"/>
              </a:ext>
            </a:extLst>
          </p:cNvPr>
          <p:cNvCxnSpPr>
            <a:cxnSpLocks/>
          </p:cNvCxnSpPr>
          <p:nvPr/>
        </p:nvCxnSpPr>
        <p:spPr>
          <a:xfrm>
            <a:off x="3789248" y="6024262"/>
            <a:ext cx="0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8">
            <a:extLst>
              <a:ext uri="{FF2B5EF4-FFF2-40B4-BE49-F238E27FC236}">
                <a16:creationId xmlns:a16="http://schemas.microsoft.com/office/drawing/2014/main" id="{0C5FFC8E-4317-4A4B-8C00-CE2EAD401CC8}"/>
              </a:ext>
            </a:extLst>
          </p:cNvPr>
          <p:cNvCxnSpPr>
            <a:cxnSpLocks/>
          </p:cNvCxnSpPr>
          <p:nvPr/>
        </p:nvCxnSpPr>
        <p:spPr>
          <a:xfrm flipV="1">
            <a:off x="5353616" y="6024262"/>
            <a:ext cx="3401" cy="360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26">
            <a:extLst>
              <a:ext uri="{FF2B5EF4-FFF2-40B4-BE49-F238E27FC236}">
                <a16:creationId xmlns:a16="http://schemas.microsoft.com/office/drawing/2014/main" id="{C637530D-F3BD-4C86-9F11-8CECD3EAA158}"/>
              </a:ext>
            </a:extLst>
          </p:cNvPr>
          <p:cNvCxnSpPr>
            <a:cxnSpLocks/>
          </p:cNvCxnSpPr>
          <p:nvPr/>
        </p:nvCxnSpPr>
        <p:spPr>
          <a:xfrm>
            <a:off x="6859015" y="6094408"/>
            <a:ext cx="0" cy="36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uľka 4">
            <a:extLst>
              <a:ext uri="{FF2B5EF4-FFF2-40B4-BE49-F238E27FC236}">
                <a16:creationId xmlns:a16="http://schemas.microsoft.com/office/drawing/2014/main" id="{800EDCB4-FE8B-4D5D-B486-36E79065E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636049"/>
              </p:ext>
            </p:extLst>
          </p:nvPr>
        </p:nvGraphicFramePr>
        <p:xfrm>
          <a:off x="1953405" y="1524860"/>
          <a:ext cx="7662596" cy="210446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777276">
                  <a:extLst>
                    <a:ext uri="{9D8B030D-6E8A-4147-A177-3AD203B41FA5}">
                      <a16:colId xmlns:a16="http://schemas.microsoft.com/office/drawing/2014/main" val="2799191074"/>
                    </a:ext>
                  </a:extLst>
                </a:gridCol>
                <a:gridCol w="623117">
                  <a:extLst>
                    <a:ext uri="{9D8B030D-6E8A-4147-A177-3AD203B41FA5}">
                      <a16:colId xmlns:a16="http://schemas.microsoft.com/office/drawing/2014/main" val="1511303015"/>
                    </a:ext>
                  </a:extLst>
                </a:gridCol>
                <a:gridCol w="623117">
                  <a:extLst>
                    <a:ext uri="{9D8B030D-6E8A-4147-A177-3AD203B41FA5}">
                      <a16:colId xmlns:a16="http://schemas.microsoft.com/office/drawing/2014/main" val="679840421"/>
                    </a:ext>
                  </a:extLst>
                </a:gridCol>
                <a:gridCol w="696426">
                  <a:extLst>
                    <a:ext uri="{9D8B030D-6E8A-4147-A177-3AD203B41FA5}">
                      <a16:colId xmlns:a16="http://schemas.microsoft.com/office/drawing/2014/main" val="230010726"/>
                    </a:ext>
                  </a:extLst>
                </a:gridCol>
                <a:gridCol w="696426">
                  <a:extLst>
                    <a:ext uri="{9D8B030D-6E8A-4147-A177-3AD203B41FA5}">
                      <a16:colId xmlns:a16="http://schemas.microsoft.com/office/drawing/2014/main" val="100851317"/>
                    </a:ext>
                  </a:extLst>
                </a:gridCol>
                <a:gridCol w="623117">
                  <a:extLst>
                    <a:ext uri="{9D8B030D-6E8A-4147-A177-3AD203B41FA5}">
                      <a16:colId xmlns:a16="http://schemas.microsoft.com/office/drawing/2014/main" val="2731251443"/>
                    </a:ext>
                  </a:extLst>
                </a:gridCol>
                <a:gridCol w="623117">
                  <a:extLst>
                    <a:ext uri="{9D8B030D-6E8A-4147-A177-3AD203B41FA5}">
                      <a16:colId xmlns:a16="http://schemas.microsoft.com/office/drawing/2014/main" val="2302721785"/>
                    </a:ext>
                  </a:extLst>
                </a:gridCol>
              </a:tblGrid>
              <a:tr h="2391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U.S. </a:t>
                      </a:r>
                      <a:r>
                        <a:rPr lang="sk-SK" sz="12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listed</a:t>
                      </a:r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2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companies</a:t>
                      </a:r>
                      <a:endParaRPr lang="sk-SK" sz="120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Industry title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sk-SK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988266"/>
                  </a:ext>
                </a:extLst>
              </a:tr>
              <a:tr h="239143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sk-SK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832013"/>
                  </a:ext>
                </a:extLst>
              </a:tr>
              <a:tr h="325235">
                <a:tc>
                  <a:txBody>
                    <a:bodyPr/>
                    <a:lstStyle/>
                    <a:p>
                      <a:pPr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01 - </a:t>
                      </a:r>
                      <a:r>
                        <a:rPr lang="sk-SK" sz="12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Agricultural</a:t>
                      </a:r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sk-SK" sz="12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Production</a:t>
                      </a:r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sk-SK" sz="12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Crops</a:t>
                      </a:r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(27)</a:t>
                      </a:r>
                      <a:endParaRPr lang="sk-SK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2.12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1.57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95872"/>
                  </a:ext>
                </a:extLst>
              </a:tr>
              <a:tr h="325235">
                <a:tc>
                  <a:txBody>
                    <a:bodyPr/>
                    <a:lstStyle/>
                    <a:p>
                      <a:pPr fontAlgn="t"/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12 - </a:t>
                      </a:r>
                      <a:r>
                        <a:rPr lang="sk-SK" sz="12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Coal</a:t>
                      </a:r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sk-SK" sz="12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Mining</a:t>
                      </a:r>
                      <a:r>
                        <a:rPr lang="sk-SK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(28)</a:t>
                      </a:r>
                      <a:endParaRPr lang="sk-SK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1.63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1.51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916840"/>
                  </a:ext>
                </a:extLst>
              </a:tr>
              <a:tr h="325235"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27 - Printing, Publishing, And Allied Industries (67)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1.51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8342573"/>
                  </a:ext>
                </a:extLst>
              </a:tr>
              <a:tr h="325235"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31 - Leather And Leather Products (16)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2.23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2.01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2.55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2.97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2.96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3.04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3162975"/>
                  </a:ext>
                </a:extLst>
              </a:tr>
              <a:tr h="325235">
                <a:tc>
                  <a:txBody>
                    <a:bodyPr/>
                    <a:lstStyle/>
                    <a:p>
                      <a:pPr fontAlgn="t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39 - Miscellaneous Manufacturing Industries (70)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2.06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1.93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1.89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1.93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1.58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1.91</a:t>
                      </a:r>
                    </a:p>
                  </a:txBody>
                  <a:tcPr marL="2286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915052"/>
                  </a:ext>
                </a:extLst>
              </a:tr>
            </a:tbl>
          </a:graphicData>
        </a:graphic>
      </p:graphicFrame>
      <p:pic>
        <p:nvPicPr>
          <p:cNvPr id="20" name="Obrázok 1">
            <a:extLst>
              <a:ext uri="{FF2B5EF4-FFF2-40B4-BE49-F238E27FC236}">
                <a16:creationId xmlns:a16="http://schemas.microsoft.com/office/drawing/2014/main" id="{608465A2-46E8-4963-ABAE-D517A2B29DF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012" t="2796" r="10396"/>
          <a:stretch/>
        </p:blipFill>
        <p:spPr>
          <a:xfrm>
            <a:off x="3343399" y="4767259"/>
            <a:ext cx="1413651" cy="891296"/>
          </a:xfrm>
          <a:prstGeom prst="rect">
            <a:avLst/>
          </a:prstGeom>
        </p:spPr>
      </p:pic>
      <p:pic>
        <p:nvPicPr>
          <p:cNvPr id="21" name="Picture 2" descr="Netflix will now interrupt series binges with video ads for its other  series | Ars Technica">
            <a:extLst>
              <a:ext uri="{FF2B5EF4-FFF2-40B4-BE49-F238E27FC236}">
                <a16:creationId xmlns:a16="http://schemas.microsoft.com/office/drawing/2014/main" id="{3B7512BC-0EFD-4438-BABD-143EF8AB0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69" y="4813937"/>
            <a:ext cx="1418560" cy="79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Macy&amp;#39;s - Shop Fashion Clothing &amp;amp; Accessories - Official Site - Macys.com">
            <a:extLst>
              <a:ext uri="{FF2B5EF4-FFF2-40B4-BE49-F238E27FC236}">
                <a16:creationId xmlns:a16="http://schemas.microsoft.com/office/drawing/2014/main" id="{EE9C9773-29A4-45D9-A28B-81E5DBC84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48" y="4921337"/>
            <a:ext cx="1320705" cy="69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99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405" y="848322"/>
            <a:ext cx="9755171" cy="1549943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ziskovosti​​</a:t>
            </a:r>
            <a: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</a:t>
            </a:r>
            <a:b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6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93" y="2280156"/>
            <a:ext cx="8600202" cy="2607864"/>
          </a:xfrm>
        </p:spPr>
        <p:txBody>
          <a:bodyPr anchor="t">
            <a:no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(obchodné rozpätie, obchodná marža)​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profit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(miera ziskovosti)​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tržieb​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nákladov​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nulového bodu​</a:t>
            </a:r>
          </a:p>
          <a:p>
            <a:pPr algn="just" fontAlgn="base"/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920BC66-1974-4808-A362-0DFDC6BD037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6" y="6162418"/>
            <a:ext cx="488950" cy="375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477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8555" y="386922"/>
            <a:ext cx="9755171" cy="1549943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Vyššie tržby = vyššia ziskovosť?</a:t>
            </a:r>
            <a:br>
              <a:rPr lang="pt-B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6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9733B67-B706-4D74-90C9-5649808A5BD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0" y="6184237"/>
            <a:ext cx="41719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BlokTextu 9">
            <a:extLst>
              <a:ext uri="{FF2B5EF4-FFF2-40B4-BE49-F238E27FC236}">
                <a16:creationId xmlns:a16="http://schemas.microsoft.com/office/drawing/2014/main" id="{208EE2CC-9057-4B21-ADE2-3B046CBB9897}"/>
              </a:ext>
            </a:extLst>
          </p:cNvPr>
          <p:cNvSpPr txBox="1"/>
          <p:nvPr/>
        </p:nvSpPr>
        <p:spPr>
          <a:xfrm>
            <a:off x="2094731" y="3390790"/>
            <a:ext cx="7627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dirty="0">
                <a:latin typeface="Arial" panose="020B0604020202020204" pitchFamily="34" charset="0"/>
                <a:cs typeface="Arial" panose="020B0604020202020204" pitchFamily="34" charset="0"/>
              </a:rPr>
              <a:t>Zdroj: https://www.readyratios.com/</a:t>
            </a:r>
          </a:p>
        </p:txBody>
      </p:sp>
      <p:graphicFrame>
        <p:nvGraphicFramePr>
          <p:cNvPr id="23" name="Tabuľka 2">
            <a:extLst>
              <a:ext uri="{FF2B5EF4-FFF2-40B4-BE49-F238E27FC236}">
                <a16:creationId xmlns:a16="http://schemas.microsoft.com/office/drawing/2014/main" id="{EC1621A8-A348-48B5-AE8A-90C46B2FD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536388"/>
              </p:ext>
            </p:extLst>
          </p:nvPr>
        </p:nvGraphicFramePr>
        <p:xfrm>
          <a:off x="1869847" y="1489698"/>
          <a:ext cx="8452306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69">
                  <a:extLst>
                    <a:ext uri="{9D8B030D-6E8A-4147-A177-3AD203B41FA5}">
                      <a16:colId xmlns:a16="http://schemas.microsoft.com/office/drawing/2014/main" val="1904910708"/>
                    </a:ext>
                  </a:extLst>
                </a:gridCol>
                <a:gridCol w="1557661">
                  <a:extLst>
                    <a:ext uri="{9D8B030D-6E8A-4147-A177-3AD203B41FA5}">
                      <a16:colId xmlns:a16="http://schemas.microsoft.com/office/drawing/2014/main" val="1813037235"/>
                    </a:ext>
                  </a:extLst>
                </a:gridCol>
                <a:gridCol w="1581769">
                  <a:extLst>
                    <a:ext uri="{9D8B030D-6E8A-4147-A177-3AD203B41FA5}">
                      <a16:colId xmlns:a16="http://schemas.microsoft.com/office/drawing/2014/main" val="4264658936"/>
                    </a:ext>
                  </a:extLst>
                </a:gridCol>
                <a:gridCol w="1336999">
                  <a:extLst>
                    <a:ext uri="{9D8B030D-6E8A-4147-A177-3AD203B41FA5}">
                      <a16:colId xmlns:a16="http://schemas.microsoft.com/office/drawing/2014/main" val="3446643656"/>
                    </a:ext>
                  </a:extLst>
                </a:gridCol>
                <a:gridCol w="1336999">
                  <a:extLst>
                    <a:ext uri="{9D8B030D-6E8A-4147-A177-3AD203B41FA5}">
                      <a16:colId xmlns:a16="http://schemas.microsoft.com/office/drawing/2014/main" val="230610439"/>
                    </a:ext>
                  </a:extLst>
                </a:gridCol>
                <a:gridCol w="1821709">
                  <a:extLst>
                    <a:ext uri="{9D8B030D-6E8A-4147-A177-3AD203B41FA5}">
                      <a16:colId xmlns:a16="http://schemas.microsoft.com/office/drawing/2014/main" val="1149753681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sk-SK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3 vedúce U.S. </a:t>
                      </a:r>
                      <a:r>
                        <a:rPr lang="sk-SK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listed</a:t>
                      </a:r>
                      <a:r>
                        <a:rPr lang="sk-SK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spoločnosti za rok 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Top 3 vedúce U.S. </a:t>
                      </a:r>
                      <a:r>
                        <a:rPr lang="sk-SK" dirty="0" err="1">
                          <a:solidFill>
                            <a:schemeClr val="tx1"/>
                          </a:solidFill>
                        </a:rPr>
                        <a:t>listed</a:t>
                      </a:r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 spoločnosti za rok 2020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009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k-SK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Poradie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Spoločnosť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Tržby (</a:t>
                      </a:r>
                      <a:r>
                        <a:rPr lang="sk-SK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</a:t>
                      </a:r>
                      <a:r>
                        <a:rPr lang="sk-SK" sz="14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millions</a:t>
                      </a:r>
                      <a:r>
                        <a:rPr lang="sk-SK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sk-SK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Aktíva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 </a:t>
                      </a:r>
                      <a:r>
                        <a:rPr lang="sk-SK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margin</a:t>
                      </a:r>
                      <a:endParaRPr lang="sk-SK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profit </a:t>
                      </a:r>
                      <a:r>
                        <a:rPr lang="sk-SK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margin</a:t>
                      </a:r>
                      <a:endParaRPr lang="sk-SK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538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sk-SK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1</a:t>
                      </a:r>
                    </a:p>
                  </a:txBody>
                  <a:tcPr marL="53340" marR="53340" marT="53340" marB="53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Walmart</a:t>
                      </a:r>
                      <a:r>
                        <a:rPr lang="sk-SK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sk-SK" sz="14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Inc</a:t>
                      </a:r>
                      <a:r>
                        <a:rPr lang="sk-SK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559,151</a:t>
                      </a:r>
                    </a:p>
                  </a:txBody>
                  <a:tcPr marL="53340" marR="53340" marT="53340" marB="53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252,496</a:t>
                      </a:r>
                    </a:p>
                  </a:txBody>
                  <a:tcPr marL="53340" marR="53340" marT="53340" marB="53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24.8%</a:t>
                      </a:r>
                      <a:r>
                        <a:rPr lang="sk-SK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(30.5%)</a:t>
                      </a:r>
                    </a:p>
                  </a:txBody>
                  <a:tcPr marL="53340" marR="53340" marT="53340" marB="53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400" b="1" dirty="0"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2.4%</a:t>
                      </a:r>
                      <a:r>
                        <a:rPr lang="sk-SK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(2.5%)</a:t>
                      </a:r>
                    </a:p>
                  </a:txBody>
                  <a:tcPr marL="53340" marR="53340" marT="53340" marB="53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128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sk-SK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2</a:t>
                      </a:r>
                    </a:p>
                  </a:txBody>
                  <a:tcPr marL="53340" marR="53340" marT="53340" marB="53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Amazon.com, </a:t>
                      </a:r>
                      <a:r>
                        <a:rPr lang="sk-SK" sz="14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Inc</a:t>
                      </a:r>
                      <a:r>
                        <a:rPr lang="sk-SK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386,064</a:t>
                      </a:r>
                    </a:p>
                  </a:txBody>
                  <a:tcPr marL="53340" marR="53340" marT="53340" marB="53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321,195</a:t>
                      </a:r>
                    </a:p>
                  </a:txBody>
                  <a:tcPr marL="53340" marR="53340" marT="53340" marB="53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13.4%</a:t>
                      </a:r>
                      <a:r>
                        <a:rPr lang="sk-SK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(31.8%)</a:t>
                      </a:r>
                    </a:p>
                  </a:txBody>
                  <a:tcPr marL="53340" marR="53340" marT="53340" marB="53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5.5%</a:t>
                      </a:r>
                      <a:r>
                        <a:rPr lang="sk-SK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(1.3%)</a:t>
                      </a:r>
                    </a:p>
                  </a:txBody>
                  <a:tcPr marL="53340" marR="53340" marT="53340" marB="53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672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sk-SK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3</a:t>
                      </a:r>
                    </a:p>
                  </a:txBody>
                  <a:tcPr marL="53340" marR="53340" marT="53340" marB="53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Apple </a:t>
                      </a:r>
                      <a:r>
                        <a:rPr lang="sk-SK" sz="14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Inc</a:t>
                      </a:r>
                      <a:r>
                        <a:rPr lang="sk-SK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340" marR="53340" marT="53340" marB="53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294,135</a:t>
                      </a:r>
                    </a:p>
                  </a:txBody>
                  <a:tcPr marL="53340" marR="53340" marT="53340" marB="53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354,054</a:t>
                      </a:r>
                    </a:p>
                  </a:txBody>
                  <a:tcPr marL="53340" marR="53340" marT="53340" marB="53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38.8%</a:t>
                      </a:r>
                      <a:r>
                        <a:rPr lang="sk-SK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(32.8)</a:t>
                      </a:r>
                    </a:p>
                  </a:txBody>
                  <a:tcPr marL="53340" marR="53340" marT="53340" marB="53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21.7%</a:t>
                      </a:r>
                      <a:r>
                        <a:rPr lang="sk-SK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(1.6%)</a:t>
                      </a:r>
                    </a:p>
                  </a:txBody>
                  <a:tcPr marL="53340" marR="53340" marT="53340" marB="533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28070"/>
                  </a:ext>
                </a:extLst>
              </a:tr>
            </a:tbl>
          </a:graphicData>
        </a:graphic>
      </p:graphicFrame>
      <p:pic>
        <p:nvPicPr>
          <p:cNvPr id="24" name="Picture 4" descr="Dental Assistant Training">
            <a:extLst>
              <a:ext uri="{FF2B5EF4-FFF2-40B4-BE49-F238E27FC236}">
                <a16:creationId xmlns:a16="http://schemas.microsoft.com/office/drawing/2014/main" id="{5B4C5002-F191-45AD-96C2-BDC52DD1D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3327038"/>
            <a:ext cx="2190194" cy="219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IUFS - Podniky">
            <a:extLst>
              <a:ext uri="{FF2B5EF4-FFF2-40B4-BE49-F238E27FC236}">
                <a16:creationId xmlns:a16="http://schemas.microsoft.com/office/drawing/2014/main" id="{7560B14A-F12C-4C0E-B528-937395FFB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57" y="4216829"/>
            <a:ext cx="2267744" cy="82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Obrázok 9">
            <a:extLst>
              <a:ext uri="{FF2B5EF4-FFF2-40B4-BE49-F238E27FC236}">
                <a16:creationId xmlns:a16="http://schemas.microsoft.com/office/drawing/2014/main" id="{21FA6186-19C9-470E-81F5-FB763B22A3C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3314" t="2580" r="12915"/>
          <a:stretch/>
        </p:blipFill>
        <p:spPr>
          <a:xfrm>
            <a:off x="8112224" y="3721711"/>
            <a:ext cx="1333892" cy="13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66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405" y="848322"/>
            <a:ext cx="9755171" cy="1549943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nulového bodu: Cost, Volume, Profit​​</a:t>
            </a:r>
            <a: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</a:t>
            </a:r>
            <a:b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6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9733B67-B706-4D74-90C9-5649808A5BD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0" y="6184237"/>
            <a:ext cx="41719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ok 2">
            <a:extLst>
              <a:ext uri="{FF2B5EF4-FFF2-40B4-BE49-F238E27FC236}">
                <a16:creationId xmlns:a16="http://schemas.microsoft.com/office/drawing/2014/main" id="{4DE98AB6-A5A5-4062-9C62-14D2A83247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6" t="12475" r="7329" b="3751"/>
          <a:stretch/>
        </p:blipFill>
        <p:spPr>
          <a:xfrm>
            <a:off x="1413556" y="2071598"/>
            <a:ext cx="6840761" cy="463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93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405" y="848322"/>
            <a:ext cx="9755171" cy="1549943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Úloha 1: Analýza nulového bodu​​</a:t>
            </a:r>
            <a: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</a:t>
            </a:r>
            <a:b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6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93" y="2280156"/>
            <a:ext cx="8600202" cy="2607864"/>
          </a:xfrm>
        </p:spPr>
        <p:txBody>
          <a:bodyPr anchor="t">
            <a:no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Predpokladajme, že máme výrobný podnik. Aktuálne evidujeme dopyt po výrobkoch 30 000ks, pričom jednotková predajná cena je 93€ za kus, jednotkové variabilné náklady sú vo výške 30€ a celkové fixné náklady sú na úrovni 52 000€ mesačne. Aký musí byť mesačný objem realizácie tovaru, aby podnik prešiel z pásma „straty“ do pásma  „zisku“? ​</a:t>
            </a:r>
          </a:p>
          <a:p>
            <a:pPr algn="just" fontAlgn="base"/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Riešenie: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5004D5E-B4B8-4505-A3CA-1E2A1B20FA5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0" y="6184237"/>
            <a:ext cx="41719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dnadpis 2">
            <a:extLst>
              <a:ext uri="{FF2B5EF4-FFF2-40B4-BE49-F238E27FC236}">
                <a16:creationId xmlns:a16="http://schemas.microsoft.com/office/drawing/2014/main" id="{EDBD3411-D1A1-47A0-A89D-B0D301B89D63}"/>
              </a:ext>
            </a:extLst>
          </p:cNvPr>
          <p:cNvSpPr txBox="1">
            <a:spLocks/>
          </p:cNvSpPr>
          <p:nvPr/>
        </p:nvSpPr>
        <p:spPr>
          <a:xfrm>
            <a:off x="1714200" y="5508578"/>
            <a:ext cx="8600202" cy="535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čo zisk?​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Podnadpis 2">
                <a:extLst>
                  <a:ext uri="{FF2B5EF4-FFF2-40B4-BE49-F238E27FC236}">
                    <a16:creationId xmlns:a16="http://schemas.microsoft.com/office/drawing/2014/main" id="{D16D1F58-AA27-4270-AED7-0EB5A69F03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5942" y="4056501"/>
                <a:ext cx="5316718" cy="260786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k-SK" sz="18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NB</m:t>
                      </m:r>
                      <m:r>
                        <a:rPr lang="sk-SK" sz="1800" b="1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1800" b="1" i="1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sk-SK" sz="1800" b="1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Fixn</m:t>
                          </m:r>
                          <m:r>
                            <a:rPr lang="sk-SK" sz="1800" b="1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sk-SK" sz="1800" b="1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sk-SK" sz="1800" b="1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sk-SK" sz="1800" b="1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klady</m:t>
                          </m:r>
                        </m:num>
                        <m:den>
                          <m:r>
                            <a:rPr lang="sk-SK" sz="1800" b="1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sk-SK" sz="1800" b="1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Predajn</m:t>
                          </m:r>
                          <m:r>
                            <a:rPr lang="sk-SK" sz="1800" b="1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á </m:t>
                          </m:r>
                          <m:r>
                            <m:rPr>
                              <m:sty m:val="p"/>
                            </m:rPr>
                            <a:rPr lang="sk-SK" sz="1800" b="1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cena</m:t>
                          </m:r>
                          <m:r>
                            <a:rPr lang="sk-SK" sz="1800" b="1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−</m:t>
                          </m:r>
                          <m:r>
                            <m:rPr>
                              <m:sty m:val="p"/>
                            </m:rPr>
                            <a:rPr lang="sk-SK" sz="1800" b="1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Variabiln</m:t>
                          </m:r>
                          <m:r>
                            <a:rPr lang="sk-SK" sz="1800" b="1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é </m:t>
                          </m:r>
                          <m:r>
                            <m:rPr>
                              <m:sty m:val="p"/>
                            </m:rPr>
                            <a:rPr lang="sk-SK" sz="1800" b="1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sk-SK" sz="1800" b="1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sk-SK" sz="1800" b="1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klady</m:t>
                          </m:r>
                          <m:r>
                            <a:rPr lang="sk-SK" sz="1800" b="1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1800" b="0" i="0" u="none" strike="noStrike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algn="l" rtl="0" eaLnBrk="1" fontAlgn="t" latinLnBrk="0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k-SK" sz="1800" b="0" i="1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k-SK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52 000</m:t>
                          </m:r>
                        </m:num>
                        <m:den>
                          <m:r>
                            <a:rPr lang="sk-SK" sz="18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(93 −30)</m:t>
                          </m:r>
                        </m:den>
                      </m:f>
                      <m:r>
                        <a:rPr lang="sk-SK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k-SK" sz="1800" b="1" i="1" u="none" strike="noStrike" kern="1200">
                          <a:solidFill>
                            <a:srgbClr val="843C0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𝟖𝟐𝟓</m:t>
                      </m:r>
                      <m:r>
                        <a:rPr lang="sk-SK" sz="1800" b="1" i="0" u="none" strike="noStrike" kern="1200">
                          <a:solidFill>
                            <a:srgbClr val="843C0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sk-SK" sz="1800" b="1" i="1" u="none" strike="noStrike" kern="1200">
                          <a:solidFill>
                            <a:srgbClr val="843C0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𝟒𝟎</m:t>
                      </m:r>
                      <m:r>
                        <a:rPr lang="sk-SK" sz="1800" b="1" i="0" u="none" strike="noStrike" kern="1200">
                          <a:solidFill>
                            <a:srgbClr val="843C0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sk-SK" sz="1800" b="1" i="1" u="none" strike="noStrike" kern="1200">
                          <a:solidFill>
                            <a:srgbClr val="843C0C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𝐤𝐬</m:t>
                      </m:r>
                    </m:oMath>
                  </m:oMathPara>
                </a14:m>
                <a:endParaRPr lang="cs-CZ" sz="1800" b="0" i="0" u="none" strike="noStrike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Podnadpis 2">
                <a:extLst>
                  <a:ext uri="{FF2B5EF4-FFF2-40B4-BE49-F238E27FC236}">
                    <a16:creationId xmlns:a16="http://schemas.microsoft.com/office/drawing/2014/main" id="{D16D1F58-AA27-4270-AED7-0EB5A69F0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942" y="4056501"/>
                <a:ext cx="5316718" cy="26078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7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405" y="848322"/>
            <a:ext cx="9755171" cy="1088543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Úloha 1a: Analýza nulového bodu​​</a:t>
            </a:r>
            <a: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</a:t>
            </a:r>
            <a:b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6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93" y="1840896"/>
            <a:ext cx="8600202" cy="2607864"/>
          </a:xfrm>
        </p:spPr>
        <p:txBody>
          <a:bodyPr anchor="t">
            <a:no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𝑍𝑖𝑠𝑘=𝑂𝑅∗(𝑃𝐶−𝑉𝑁)−𝐹𝑁=30 000∗(39−30)−52 000=1 838 000 €​</a:t>
            </a:r>
          </a:p>
          <a:p>
            <a:pPr algn="just" fontAlgn="base"/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Aký dopad na nulový bod bude mať rast dopytu po výrobkoch o 15% za predpokladu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ceteris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paribus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Aký dopad na nulový bod bude mať pokles jednotkovej predajnej ceny o 3% za predpokladu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ceteris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paribus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5004D5E-B4B8-4505-A3CA-1E2A1B20FA5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0" y="6184237"/>
            <a:ext cx="417195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052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405" y="968432"/>
            <a:ext cx="9755171" cy="1549943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Zhrnutie</a:t>
            </a:r>
            <a:r>
              <a:rPr lang="fr-FR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br>
              <a:rPr lang="fr-FR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44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3405" y="2174584"/>
            <a:ext cx="8604615" cy="4600203"/>
          </a:xfrm>
        </p:spPr>
        <p:txBody>
          <a:bodyPr anchor="t">
            <a:noAutofit/>
          </a:bodyPr>
          <a:lstStyle/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Finančná analýza je má široký záber, preto je treba si stanoviť cieľ;​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endParaRPr lang="sk-SK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Bez finančnej analýzy je podnik odsúdený k neúspechu a nevyhnutnému krachu;​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endParaRPr lang="sk-SK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Výsledky dvoch rôznych podnikov nie sú porovnateľné, ibaže patria do toho istého odvetvia;​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endParaRPr lang="sk-SK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sk-SK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Hodnota ukazovateľa nie je výsledok, je to len číslo, ktoré je treba dôkladne interpretovať;​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8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966" y="635706"/>
            <a:ext cx="9144000" cy="1160959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</a:t>
            </a:r>
            <a:r>
              <a:rPr lang="cs-CZ" sz="44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prezentácie</a:t>
            </a:r>
            <a:r>
              <a:rPr lang="cs-CZ" sz="44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4731" y="2167462"/>
            <a:ext cx="10183696" cy="2523075"/>
          </a:xfrm>
        </p:spPr>
        <p:txBody>
          <a:bodyPr anchor="t">
            <a:noAutofit/>
          </a:bodyPr>
          <a:lstStyle/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Podstata a ciele finančnej analýzy podniku;​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Zdroj údajov pre finančnú analýzu;​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Metódy finančnej analýzy v podniku;​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sk-SK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Vybrané ukazovatele (zadlženosť, likvidita, ziskovosť).​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28CB4EB-50AC-413E-8058-23CF5920ACE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6" y="6162418"/>
            <a:ext cx="488950" cy="375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633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A00236C-C9B9-46B7-A7EA-5569C10481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704" y="4182641"/>
            <a:ext cx="10746548" cy="575794"/>
          </a:xfrm>
        </p:spPr>
        <p:txBody>
          <a:bodyPr anchor="t">
            <a:noAutofit/>
          </a:bodyPr>
          <a:lstStyle/>
          <a:p>
            <a:pPr rtl="0" fontAlgn="base"/>
            <a:r>
              <a:rPr lang="sk-SK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OTÁZKY?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444" y="2789832"/>
            <a:ext cx="9144000" cy="839136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ĎAKUJEM ZA POZORNOSŤ!</a:t>
            </a:r>
            <a:r>
              <a:rPr lang="cs-CZ" sz="32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39384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9634" y="426575"/>
            <a:ext cx="9700180" cy="759950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Podstata finančnej analýzy podniku</a:t>
            </a:r>
            <a:endParaRPr lang="cs-CZ" sz="40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B8636DD-B15F-4464-AEE3-A058E8A1B9F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6" y="6162418"/>
            <a:ext cx="488950" cy="3752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8D1AB72D-002A-4032-9804-C03FBAF61E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465015"/>
              </p:ext>
            </p:extLst>
          </p:nvPr>
        </p:nvGraphicFramePr>
        <p:xfrm>
          <a:off x="-873329" y="1323983"/>
          <a:ext cx="9577064" cy="5107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2" name="Obrázok 1">
            <a:extLst>
              <a:ext uri="{FF2B5EF4-FFF2-40B4-BE49-F238E27FC236}">
                <a16:creationId xmlns:a16="http://schemas.microsoft.com/office/drawing/2014/main" id="{9D298800-1F47-4CA1-A01C-532E2FCEA40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009" t="8483" r="7263" b="11193"/>
          <a:stretch/>
        </p:blipFill>
        <p:spPr>
          <a:xfrm>
            <a:off x="6655053" y="1574533"/>
            <a:ext cx="4686288" cy="295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0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406" y="730213"/>
            <a:ext cx="9755171" cy="1549943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Ciele </a:t>
            </a:r>
            <a:r>
              <a:rPr lang="fr-FR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finančnej</a:t>
            </a:r>
            <a: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analýzy</a:t>
            </a:r>
            <a: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podniku</a:t>
            </a:r>
            <a: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</a:t>
            </a:r>
            <a:b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6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1262" y="1966584"/>
            <a:ext cx="8889476" cy="2607864"/>
          </a:xfrm>
        </p:spPr>
        <p:txBody>
          <a:bodyPr anchor="t">
            <a:no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Rekapitulovať a hodnotiť finančné výsledky podniku za analyzované obdobie (spravidla  jeden rok);​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Identifikovať a kvantifikovať faktory, ktoré ovplyvnili tieto výsledky;​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Predpovedať budúci vývoj finančných ukazovateľov na základe doterajších výsledkov;​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Navrhnúť konkrétne opatrenia pre dosiahnutie podnikových cieľov;​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5372148-D3CF-49A3-B7AB-29F0D95BF73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6" y="6162418"/>
            <a:ext cx="488950" cy="375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90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405" y="848322"/>
            <a:ext cx="9755171" cy="1549943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Kto, čo a pre koho?​</a:t>
            </a:r>
            <a: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</a:t>
            </a:r>
            <a:b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6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93" y="2280156"/>
            <a:ext cx="5192598" cy="2607864"/>
          </a:xfrm>
        </p:spPr>
        <p:txBody>
          <a:bodyPr anchor="t">
            <a:no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 vykonáva finančnú analýzu?​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Aké sú typy finančnej analýzy podniku?​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koho sú určené výsledky finančnej analýzy?​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29698" name="Picture 2">
            <a:extLst>
              <a:ext uri="{FF2B5EF4-FFF2-40B4-BE49-F238E27FC236}">
                <a16:creationId xmlns:a16="http://schemas.microsoft.com/office/drawing/2014/main" id="{6A60A256-5A22-48CE-A3E6-0CF540EF0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09" y="1599637"/>
            <a:ext cx="421957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FFBD1EF-7D4D-4352-9CFA-C5B0565B089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6" y="6162418"/>
            <a:ext cx="488950" cy="375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16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405" y="848322"/>
            <a:ext cx="9755171" cy="1549943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Zdroje údajov pre finančnú analýzu​</a:t>
            </a:r>
            <a: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</a:t>
            </a:r>
            <a:b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6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93" y="2280156"/>
            <a:ext cx="8600202" cy="2607864"/>
          </a:xfrm>
        </p:spPr>
        <p:txBody>
          <a:bodyPr anchor="t">
            <a:no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Výkaz ziskov a strát (výsledovka) 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poskytuje informácie o nákladoch, výnosoch a hospodárskom výsledku podniku;​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Súvaha (bilancia) 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poskytuje informácie o majetku podniku (aktíva) a finančných zdrojoch jeho krytia (pasíva).​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Výkaz cash-</a:t>
            </a:r>
            <a:r>
              <a:rPr lang="sk-SK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(prehľad peňažných tokov) </a:t>
            </a: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poskytuje informácie o príjmoch a výdavkoch podniku.​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0116A71-DE55-4722-A808-B9C013C11FC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6" y="6162418"/>
            <a:ext cx="488950" cy="375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61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405" y="848322"/>
            <a:ext cx="9755171" cy="1549943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Metódy finančnej analýzy​</a:t>
            </a:r>
            <a: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</a:t>
            </a:r>
            <a:b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6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F93A67C-3FB1-4326-A5EB-7894CB5A2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93" y="2280156"/>
            <a:ext cx="8600202" cy="2607864"/>
          </a:xfrm>
        </p:spPr>
        <p:txBody>
          <a:bodyPr anchor="t">
            <a:no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Vertikálna analýza​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Horizontálna analýza​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Komparačná analýza​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pomerových ukazovateľov​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trendov​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Faktorová analýza​</a:t>
            </a:r>
          </a:p>
          <a:p>
            <a:pPr algn="just" fontAlgn="base"/>
            <a:endParaRPr lang="sk-SK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4FDC546-6FE6-40E7-B9CE-015A17EFFEB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6" y="6162418"/>
            <a:ext cx="488950" cy="375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91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405" y="848322"/>
            <a:ext cx="9755171" cy="1549943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Vertikálna analýza​​</a:t>
            </a:r>
            <a: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</a:t>
            </a:r>
            <a:b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6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9733B67-B706-4D74-90C9-5649808A5BD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0" y="6184237"/>
            <a:ext cx="417195" cy="400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uľka 1">
            <a:extLst>
              <a:ext uri="{FF2B5EF4-FFF2-40B4-BE49-F238E27FC236}">
                <a16:creationId xmlns:a16="http://schemas.microsoft.com/office/drawing/2014/main" id="{E6C222EA-8C80-49E9-B867-2F508FD85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551232"/>
              </p:ext>
            </p:extLst>
          </p:nvPr>
        </p:nvGraphicFramePr>
        <p:xfrm>
          <a:off x="2094730" y="2127165"/>
          <a:ext cx="7115258" cy="4057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568">
                  <a:extLst>
                    <a:ext uri="{9D8B030D-6E8A-4147-A177-3AD203B41FA5}">
                      <a16:colId xmlns:a16="http://schemas.microsoft.com/office/drawing/2014/main" val="3952281900"/>
                    </a:ext>
                  </a:extLst>
                </a:gridCol>
                <a:gridCol w="4552426">
                  <a:extLst>
                    <a:ext uri="{9D8B030D-6E8A-4147-A177-3AD203B41FA5}">
                      <a16:colId xmlns:a16="http://schemas.microsoft.com/office/drawing/2014/main" val="2532561433"/>
                    </a:ext>
                  </a:extLst>
                </a:gridCol>
                <a:gridCol w="938532">
                  <a:extLst>
                    <a:ext uri="{9D8B030D-6E8A-4147-A177-3AD203B41FA5}">
                      <a16:colId xmlns:a16="http://schemas.microsoft.com/office/drawing/2014/main" val="1807066720"/>
                    </a:ext>
                  </a:extLst>
                </a:gridCol>
                <a:gridCol w="911732">
                  <a:extLst>
                    <a:ext uri="{9D8B030D-6E8A-4147-A177-3AD203B41FA5}">
                      <a16:colId xmlns:a16="http://schemas.microsoft.com/office/drawing/2014/main" val="4257974305"/>
                    </a:ext>
                  </a:extLst>
                </a:gridCol>
              </a:tblGrid>
              <a:tr h="4982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Označenie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STRANA AKTÍV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Bežné účtovné obdobie (2020)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583541"/>
                  </a:ext>
                </a:extLst>
              </a:tr>
              <a:tr h="254202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v €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%  podiel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327031"/>
                  </a:ext>
                </a:extLst>
              </a:tr>
              <a:tr h="25420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A.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Neobežný majetok r. 03 + r. 11 + r. 21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20 912 377,00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66,03%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021970"/>
                  </a:ext>
                </a:extLst>
              </a:tr>
              <a:tr h="25420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A.I.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Dlhodobý nehmotný majetok súčet 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45 217,00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0,22%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11072"/>
                  </a:ext>
                </a:extLst>
              </a:tr>
              <a:tr h="25420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2.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Softvér (013) - /073, 091A/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45 217,00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100,00%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728375"/>
                  </a:ext>
                </a:extLst>
              </a:tr>
              <a:tr h="25420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6.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Obstarávaný dlhodobý nehmotný majetok (041) - /093/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0,00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0,00%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86488"/>
                  </a:ext>
                </a:extLst>
              </a:tr>
              <a:tr h="25420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A.II.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Dlhodobý hmotný majetok súčet 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20 867 160,00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99,78%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888764"/>
                  </a:ext>
                </a:extLst>
              </a:tr>
              <a:tr h="25420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A.II.1.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Pozemky (031) - /092A/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595 853,00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2,86%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932774"/>
                  </a:ext>
                </a:extLst>
              </a:tr>
              <a:tr h="25420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2.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Stavby (021) - /081, 092A/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8 337 071,00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39,95%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706293"/>
                  </a:ext>
                </a:extLst>
              </a:tr>
              <a:tr h="25420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3.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Samostatné hnuteľné veci a súbory hnuteľných vecí (022) - /082, 092A/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7 456 856,00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35,73%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317556"/>
                  </a:ext>
                </a:extLst>
              </a:tr>
              <a:tr h="25420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6.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Ostatný dlhodobý hmotný majetok (029, 02X, 032) - /089, 08X, 092A/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327 359,00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1,57%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596957"/>
                  </a:ext>
                </a:extLst>
              </a:tr>
              <a:tr h="25420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7.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Obstarávaný dlhodobý hmotný majetok (042) - /094/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3 939 840,00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18,88%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618136"/>
                  </a:ext>
                </a:extLst>
              </a:tr>
              <a:tr h="25420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8.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Poskytnuté preddavky na dlhodobý hmotný majetok (052) - /095A/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210 181,00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1,01%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65340"/>
                  </a:ext>
                </a:extLst>
              </a:tr>
              <a:tr h="25420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A.III.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Dlhodobý finančný majetok súčet 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0,00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0,00%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801032"/>
                  </a:ext>
                </a:extLst>
              </a:tr>
              <a:tr h="2542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Spolu majetok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u="none" strike="noStrike" dirty="0">
                          <a:effectLst/>
                        </a:rPr>
                        <a:t>31 671 133,00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u="none" strike="noStrike" dirty="0">
                          <a:effectLst/>
                        </a:rPr>
                        <a:t>100,00%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32690"/>
                  </a:ext>
                </a:extLst>
              </a:tr>
            </a:tbl>
          </a:graphicData>
        </a:graphic>
      </p:graphicFrame>
      <p:sp>
        <p:nvSpPr>
          <p:cNvPr id="11" name="Bublina reči: oválna 2">
            <a:extLst>
              <a:ext uri="{FF2B5EF4-FFF2-40B4-BE49-F238E27FC236}">
                <a16:creationId xmlns:a16="http://schemas.microsoft.com/office/drawing/2014/main" id="{DE370D60-C9D3-4211-AC27-FFCC0ADACB05}"/>
              </a:ext>
            </a:extLst>
          </p:cNvPr>
          <p:cNvSpPr/>
          <p:nvPr/>
        </p:nvSpPr>
        <p:spPr>
          <a:xfrm>
            <a:off x="9333827" y="1253765"/>
            <a:ext cx="1987765" cy="1798555"/>
          </a:xfrm>
          <a:prstGeom prst="wedgeEllipseCallout">
            <a:avLst>
              <a:gd name="adj1" fmla="val -55225"/>
              <a:gd name="adj2" fmla="val 5127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Podiel neobežného majetku na celkovom majetku</a:t>
            </a:r>
          </a:p>
        </p:txBody>
      </p:sp>
      <p:sp>
        <p:nvSpPr>
          <p:cNvPr id="12" name="Bublina reči: oválna 7">
            <a:extLst>
              <a:ext uri="{FF2B5EF4-FFF2-40B4-BE49-F238E27FC236}">
                <a16:creationId xmlns:a16="http://schemas.microsoft.com/office/drawing/2014/main" id="{79960213-15F8-4B0F-9B56-B72432AC7B73}"/>
              </a:ext>
            </a:extLst>
          </p:cNvPr>
          <p:cNvSpPr/>
          <p:nvPr/>
        </p:nvSpPr>
        <p:spPr>
          <a:xfrm>
            <a:off x="9351313" y="3139586"/>
            <a:ext cx="1970279" cy="1444333"/>
          </a:xfrm>
          <a:prstGeom prst="wedgeEllipseCallout">
            <a:avLst>
              <a:gd name="adj1" fmla="val -55225"/>
              <a:gd name="adj2" fmla="val 5127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Podiel stavieb na dlhodobom hmotnom majetku</a:t>
            </a:r>
          </a:p>
        </p:txBody>
      </p:sp>
    </p:spTree>
    <p:extLst>
      <p:ext uri="{BB962C8B-B14F-4D97-AF65-F5344CB8AC3E}">
        <p14:creationId xmlns:p14="http://schemas.microsoft.com/office/powerpoint/2010/main" val="152264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DE2629-6527-4897-B686-FACB8AA4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DBB651-2FDD-4DE2-83FF-62B18BBDC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405" y="848322"/>
            <a:ext cx="9755171" cy="1549943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Horizontálna analýza​​</a:t>
            </a:r>
            <a: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​​</a:t>
            </a:r>
            <a:br>
              <a:rPr lang="fr-FR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cs-CZ" sz="3600" b="1" dirty="0">
              <a:solidFill>
                <a:srgbClr val="249C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009A3-7036-4BB8-8580-F9BF45EB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06" y="5461462"/>
            <a:ext cx="1833493" cy="1444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6C1011-C32D-41B6-A0CC-9C03CE2A2B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59" y="6384262"/>
            <a:ext cx="2394585" cy="3905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9733B67-B706-4D74-90C9-5649808A5BD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0" y="6184237"/>
            <a:ext cx="417195" cy="400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Tabuľka 1">
            <a:extLst>
              <a:ext uri="{FF2B5EF4-FFF2-40B4-BE49-F238E27FC236}">
                <a16:creationId xmlns:a16="http://schemas.microsoft.com/office/drawing/2014/main" id="{28C7CCC3-DF81-4D76-8577-E050AD424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090228"/>
              </p:ext>
            </p:extLst>
          </p:nvPr>
        </p:nvGraphicFramePr>
        <p:xfrm>
          <a:off x="2094731" y="1936864"/>
          <a:ext cx="8143863" cy="4316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766">
                  <a:extLst>
                    <a:ext uri="{9D8B030D-6E8A-4147-A177-3AD203B41FA5}">
                      <a16:colId xmlns:a16="http://schemas.microsoft.com/office/drawing/2014/main" val="3952281900"/>
                    </a:ext>
                  </a:extLst>
                </a:gridCol>
                <a:gridCol w="4180036">
                  <a:extLst>
                    <a:ext uri="{9D8B030D-6E8A-4147-A177-3AD203B41FA5}">
                      <a16:colId xmlns:a16="http://schemas.microsoft.com/office/drawing/2014/main" val="2532561433"/>
                    </a:ext>
                  </a:extLst>
                </a:gridCol>
                <a:gridCol w="1153113">
                  <a:extLst>
                    <a:ext uri="{9D8B030D-6E8A-4147-A177-3AD203B41FA5}">
                      <a16:colId xmlns:a16="http://schemas.microsoft.com/office/drawing/2014/main" val="1807066720"/>
                    </a:ext>
                  </a:extLst>
                </a:gridCol>
                <a:gridCol w="1153113">
                  <a:extLst>
                    <a:ext uri="{9D8B030D-6E8A-4147-A177-3AD203B41FA5}">
                      <a16:colId xmlns:a16="http://schemas.microsoft.com/office/drawing/2014/main" val="4226137161"/>
                    </a:ext>
                  </a:extLst>
                </a:gridCol>
                <a:gridCol w="864835">
                  <a:extLst>
                    <a:ext uri="{9D8B030D-6E8A-4147-A177-3AD203B41FA5}">
                      <a16:colId xmlns:a16="http://schemas.microsoft.com/office/drawing/2014/main" val="3797829355"/>
                    </a:ext>
                  </a:extLst>
                </a:gridCol>
              </a:tblGrid>
              <a:tr h="8342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Označenie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STRANA AKTÍV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Bežné účtovné obdobie (2020)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u="none" strike="noStrike" dirty="0">
                          <a:effectLst/>
                        </a:rPr>
                        <a:t>Predchádzajúce účtovné obdobie (2019)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Zmena oproti bežnému obdobiu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583541"/>
                  </a:ext>
                </a:extLst>
              </a:tr>
              <a:tr h="21872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u="none" strike="noStrike" dirty="0">
                          <a:effectLst/>
                        </a:rPr>
                        <a:t>v €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u="none" strike="noStrike" dirty="0">
                          <a:effectLst/>
                        </a:rPr>
                        <a:t>v €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327031"/>
                  </a:ext>
                </a:extLst>
              </a:tr>
              <a:tr h="21872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A.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Neobežný majetok r. 03 + r. 11 + r. 21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20 912 377,00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20 803 025,00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021970"/>
                  </a:ext>
                </a:extLst>
              </a:tr>
              <a:tr h="21872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A.I.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Dlhodobý nehmotný majetok súčet 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45 217,00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75 529,00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-40,13%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11072"/>
                  </a:ext>
                </a:extLst>
              </a:tr>
              <a:tr h="21872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2.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Softvér (013) - /073, 091A/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45 217,00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75 529,00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-40,13%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728375"/>
                  </a:ext>
                </a:extLst>
              </a:tr>
              <a:tr h="21872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6.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Obstarávaný dlhodobý nehmotný majetok (041) - /093/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0,00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86488"/>
                  </a:ext>
                </a:extLst>
              </a:tr>
              <a:tr h="21872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A.II.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Dlhodobý hmotný majetok súčet 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20 867 160,00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20 727 496,00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888764"/>
                  </a:ext>
                </a:extLst>
              </a:tr>
              <a:tr h="21872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A.II.1.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Pozemky (031) - /092A/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595 853,00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582 853,00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932774"/>
                  </a:ext>
                </a:extLst>
              </a:tr>
              <a:tr h="21872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2.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Stavby (021) - /081, 092A/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8 337 071,00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8 857 832,00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-5,88%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706293"/>
                  </a:ext>
                </a:extLst>
              </a:tr>
              <a:tr h="42870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3.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Samostatné hnuteľné veci a súbory hnuteľných vecí (022) - /082, 092A/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7 456 856,00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6 156 336,00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21,12%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317556"/>
                  </a:ext>
                </a:extLst>
              </a:tr>
              <a:tr h="428702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6.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Ostatný dlhodobý hmotný majetok (029, 02X, 032) - /089, 08X, 092A/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327 359,00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288 589,00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13,43%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596957"/>
                  </a:ext>
                </a:extLst>
              </a:tr>
              <a:tr h="21872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7.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Obstarávaný dlhodobý hmotný majetok (042) - /094/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3 939 840,00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4 841 886,00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-18,63%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618136"/>
                  </a:ext>
                </a:extLst>
              </a:tr>
              <a:tr h="21872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8.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Poskytnuté preddavky na dlhodobý hmotný majetok (052) - /095A/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210 181,00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65340"/>
                  </a:ext>
                </a:extLst>
              </a:tr>
              <a:tr h="21872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A.III.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Dlhodobý finančný majetok súčet 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0,00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801032"/>
                  </a:ext>
                </a:extLst>
              </a:tr>
              <a:tr h="2187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Spolu majetok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u="none" strike="noStrike" dirty="0">
                          <a:effectLst/>
                        </a:rPr>
                        <a:t>31 671 133,00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20 803 025,00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32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6028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1642</Words>
  <Application>Microsoft Office PowerPoint</Application>
  <PresentationFormat>Širokoúhlá obrazovka</PresentationFormat>
  <Paragraphs>412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Motiv Office</vt:lpstr>
      <vt:lpstr>FINANČNÁ ANALÝZA PODNIKU</vt:lpstr>
      <vt:lpstr>Obsah prezentácie​</vt:lpstr>
      <vt:lpstr>Podstata finančnej analýzy podniku</vt:lpstr>
      <vt:lpstr>Ciele finančnej analýzy podniku​​ ​</vt:lpstr>
      <vt:lpstr>Kto, čo a pre koho?​​​ ​</vt:lpstr>
      <vt:lpstr>Zdroje údajov pre finančnú analýzu​​​ ​</vt:lpstr>
      <vt:lpstr>Metódy finančnej analýzy​​​ ​</vt:lpstr>
      <vt:lpstr>Vertikálna analýza​​​​ ​</vt:lpstr>
      <vt:lpstr>Horizontálna analýza​​​​ ​</vt:lpstr>
      <vt:lpstr>Finančná páka (analýza zadlženosti) ​</vt:lpstr>
      <vt:lpstr>Debt/Equity podľa odvetvia (2020)  ​</vt:lpstr>
      <vt:lpstr>Analýza likvidity ​</vt:lpstr>
      <vt:lpstr>Current ratio podľa odvetvia (2020) ​</vt:lpstr>
      <vt:lpstr>Analýza ziskovosti​​​​ ​</vt:lpstr>
      <vt:lpstr>Vyššie tržby = vyššia ziskovosť? ​</vt:lpstr>
      <vt:lpstr>Analýza nulového bodu: Cost, Volume, Profit​​​​ ​</vt:lpstr>
      <vt:lpstr>Úloha 1: Analýza nulového bodu​​​​ ​</vt:lpstr>
      <vt:lpstr>Úloha 1a: Analýza nulového bodu​​​​ ​</vt:lpstr>
      <vt:lpstr>Zhrnutie​ ​</vt:lpstr>
      <vt:lpstr>ĎAKUJEM ZA POZORNOSŤ!​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PODNIKATELSKÝ PLÁN</dc:title>
  <dc:creator>Kulihova Kublova Tereza</dc:creator>
  <cp:lastModifiedBy>Kulihova Kublova Tereza</cp:lastModifiedBy>
  <cp:revision>110</cp:revision>
  <dcterms:created xsi:type="dcterms:W3CDTF">2023-07-25T08:23:46Z</dcterms:created>
  <dcterms:modified xsi:type="dcterms:W3CDTF">2023-08-10T19:21:35Z</dcterms:modified>
</cp:coreProperties>
</file>