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414" r:id="rId4"/>
    <p:sldId id="427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28" r:id="rId15"/>
    <p:sldId id="452" r:id="rId16"/>
    <p:sldId id="453" r:id="rId17"/>
    <p:sldId id="413" r:id="rId18"/>
    <p:sldId id="27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68" d="100"/>
          <a:sy n="68" d="100"/>
        </p:scale>
        <p:origin x="5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7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9052"/>
            <a:ext cx="8968033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URČENIE</a:t>
            </a:r>
            <a:b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PODNIKU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Jozef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Glova</a:t>
            </a:r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D775ED-B04D-4852-8F24-4338652D8194}"/>
              </a:ext>
            </a:extLst>
          </p:cNvPr>
          <p:cNvSpPr txBox="1">
            <a:spLocks/>
          </p:cNvSpPr>
          <p:nvPr/>
        </p:nvSpPr>
        <p:spPr>
          <a:xfrm>
            <a:off x="1535973" y="2689126"/>
            <a:ext cx="7985099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Valuation</a:t>
            </a:r>
            <a:endParaRPr lang="cs-CZ" sz="40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6386" name="Picture 2">
            <a:extLst>
              <a:ext uri="{FF2B5EF4-FFF2-40B4-BE49-F238E27FC236}">
                <a16:creationId xmlns:a16="http://schemas.microsoft.com/office/drawing/2014/main" id="{E8CDF6D0-C50D-42B6-A655-11686ACF6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489" y="1160959"/>
            <a:ext cx="6771370" cy="56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C626D74-A436-4755-97F4-42C691B185E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3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7410" name="Picture 2">
            <a:extLst>
              <a:ext uri="{FF2B5EF4-FFF2-40B4-BE49-F238E27FC236}">
                <a16:creationId xmlns:a16="http://schemas.microsoft.com/office/drawing/2014/main" id="{35140F75-2FDB-42C9-9EB4-A31784585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33" y="1160959"/>
            <a:ext cx="6684432" cy="55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D2595B9-8AAC-4C72-9717-0B324AF47A7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1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8434" name="Picture 2">
            <a:extLst>
              <a:ext uri="{FF2B5EF4-FFF2-40B4-BE49-F238E27FC236}">
                <a16:creationId xmlns:a16="http://schemas.microsoft.com/office/drawing/2014/main" id="{AEB8671E-CC3F-4200-AE4D-165D0B0AD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76" y="1395412"/>
            <a:ext cx="8397730" cy="489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12EBD00-F6D5-45F4-8050-94E74DC7680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2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9458" name="Picture 2">
            <a:extLst>
              <a:ext uri="{FF2B5EF4-FFF2-40B4-BE49-F238E27FC236}">
                <a16:creationId xmlns:a16="http://schemas.microsoft.com/office/drawing/2014/main" id="{75DEA66F-19D8-4371-BB0D-57F37C1A2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76" y="1272859"/>
            <a:ext cx="8248453" cy="49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45AE27F-E9C1-4679-B242-14B9B65CE6F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82" name="Picture 2">
            <a:extLst>
              <a:ext uri="{FF2B5EF4-FFF2-40B4-BE49-F238E27FC236}">
                <a16:creationId xmlns:a16="http://schemas.microsoft.com/office/drawing/2014/main" id="{0E198AF0-1010-4534-AD14-D41C046CE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200" y="623797"/>
            <a:ext cx="6858361" cy="561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35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06" name="Picture 2">
            <a:extLst>
              <a:ext uri="{FF2B5EF4-FFF2-40B4-BE49-F238E27FC236}">
                <a16:creationId xmlns:a16="http://schemas.microsoft.com/office/drawing/2014/main" id="{3B42936F-D523-419A-AA5C-D661D0CA4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411" y="504174"/>
            <a:ext cx="6641448" cy="635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37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0" name="Picture 2">
            <a:extLst>
              <a:ext uri="{FF2B5EF4-FFF2-40B4-BE49-F238E27FC236}">
                <a16:creationId xmlns:a16="http://schemas.microsoft.com/office/drawing/2014/main" id="{60E9DDD1-8F9C-4B3C-9341-774ACAE39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745" y="376428"/>
            <a:ext cx="6357144" cy="58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3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05" y="968432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 a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6" y="2174584"/>
            <a:ext cx="8285190" cy="4600203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Reilly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, F. K.,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, K. C.: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Management. Ohio: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Thomson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South-Western, 2003.​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Brealey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R.,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Myers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S., Allen, F. (2013).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New York: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McGraw-Hill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Irwin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ISBN 978-0078034763.​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Peemöller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V. H. a kol. (2001).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Praxishandbuch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Unternehmensbewertung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Verlag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Wirtschafts-Briefe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ISBN 3-482-51181-0.​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Mařík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 a kol. (2003).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oceňování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podniku : Proces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ocenĕní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základní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postupy. 1. vyd. Praha :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Ekopress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2003. 402 s. ISBN 80-86119-57-2​​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24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66" y="635706"/>
            <a:ext cx="9144000" cy="116095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2109487"/>
            <a:ext cx="1018369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Hodnota podniku​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Vymedzenie peňažných tokov​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Časová hodnota peňazí​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Určenie diskontnej sadzby​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Príklad: </a:t>
            </a:r>
            <a:r>
              <a:rPr lang="sk-SK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Insareti</a:t>
            </a: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  <a:endParaRPr lang="en-US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F9EA12DD-B11E-4B7A-8030-F9A3FAC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82" y="277021"/>
            <a:ext cx="3044184" cy="308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71EB67BA-8AB6-487A-8243-EF3DD7B7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23" y="3444961"/>
            <a:ext cx="3047343" cy="285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337" y="377779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 podniku​​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38F9C0CD-8F13-47AA-A095-2600FF45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94" y="1649425"/>
            <a:ext cx="6962390" cy="460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7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4731" y="212459"/>
            <a:ext cx="9700180" cy="759950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Vymedzenie peňažných tokov​​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>
            <a:extLst>
              <a:ext uri="{FF2B5EF4-FFF2-40B4-BE49-F238E27FC236}">
                <a16:creationId xmlns:a16="http://schemas.microsoft.com/office/drawing/2014/main" id="{8DB69AE1-3676-4DD6-B610-1065D7091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0" y="968431"/>
            <a:ext cx="7056593" cy="567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Vymedzenie peňažných tokov​​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6" name="Picture 2">
            <a:extLst>
              <a:ext uri="{FF2B5EF4-FFF2-40B4-BE49-F238E27FC236}">
                <a16:creationId xmlns:a16="http://schemas.microsoft.com/office/drawing/2014/main" id="{7678C0D0-6090-4FAF-9321-856DA82C0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1" y="1345705"/>
            <a:ext cx="6429310" cy="529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1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Vymedzenie peňažných tokov​​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0" name="Picture 2">
            <a:extLst>
              <a:ext uri="{FF2B5EF4-FFF2-40B4-BE49-F238E27FC236}">
                <a16:creationId xmlns:a16="http://schemas.microsoft.com/office/drawing/2014/main" id="{CAB42995-5CC4-4367-A6BA-F648DEA0E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0" y="1268098"/>
            <a:ext cx="6674775" cy="550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4" name="Picture 2">
            <a:extLst>
              <a:ext uri="{FF2B5EF4-FFF2-40B4-BE49-F238E27FC236}">
                <a16:creationId xmlns:a16="http://schemas.microsoft.com/office/drawing/2014/main" id="{51B899E9-5FD3-4FC1-999B-24FFF0192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76" y="1313462"/>
            <a:ext cx="6344238" cy="524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9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4338" name="Picture 2">
            <a:extLst>
              <a:ext uri="{FF2B5EF4-FFF2-40B4-BE49-F238E27FC236}">
                <a16:creationId xmlns:a16="http://schemas.microsoft.com/office/drawing/2014/main" id="{8999892B-D79F-48A9-B7C7-6D14D1B92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17" y="1160959"/>
            <a:ext cx="6617242" cy="549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BA70A6B-9723-4B0C-BDB3-8D4F2D987A8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8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776" y="0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peňazí​​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5362" name="Picture 2">
            <a:extLst>
              <a:ext uri="{FF2B5EF4-FFF2-40B4-BE49-F238E27FC236}">
                <a16:creationId xmlns:a16="http://schemas.microsoft.com/office/drawing/2014/main" id="{5021011F-B2F7-47BF-B396-D8EA5FEA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985" y="1193310"/>
            <a:ext cx="6660144" cy="551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7947D9C-5B78-4B41-B2EF-B88FC1C71F1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5" y="5835192"/>
            <a:ext cx="747394" cy="80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58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222</Words>
  <Application>Microsoft Office PowerPoint</Application>
  <PresentationFormat>Širokoúhlá obrazovka</PresentationFormat>
  <Paragraphs>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URČENIE HODNOTY PODNIKU</vt:lpstr>
      <vt:lpstr>Obsah prezentácie​</vt:lpstr>
      <vt:lpstr>Hodnota podniku​​​</vt:lpstr>
      <vt:lpstr>Vymedzenie peňažných tokov​​​</vt:lpstr>
      <vt:lpstr>Vymedzenie peňažných tokov​​​</vt:lpstr>
      <vt:lpstr>Vymedzenie peňažných tokov​​​</vt:lpstr>
      <vt:lpstr>Časová hodnota peňazí​​​</vt:lpstr>
      <vt:lpstr>Časová hodnota peňazí​​​</vt:lpstr>
      <vt:lpstr>Časová hodnota peňazí​​​</vt:lpstr>
      <vt:lpstr>Časová hodnota peňazí​​​</vt:lpstr>
      <vt:lpstr>Časová hodnota peňazí​​​</vt:lpstr>
      <vt:lpstr>Časová hodnota peňazí​​​</vt:lpstr>
      <vt:lpstr>Časová hodnota peňazí​​​</vt:lpstr>
      <vt:lpstr>Prezentace aplikace PowerPoint</vt:lpstr>
      <vt:lpstr>Prezentace aplikace PowerPoint</vt:lpstr>
      <vt:lpstr>Prezentace aplikace PowerPoint</vt:lpstr>
      <vt:lpstr>Použitá a odporúčaná literatúra​ 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92</cp:revision>
  <dcterms:created xsi:type="dcterms:W3CDTF">2023-07-25T08:23:46Z</dcterms:created>
  <dcterms:modified xsi:type="dcterms:W3CDTF">2023-08-10T11:06:05Z</dcterms:modified>
</cp:coreProperties>
</file>