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0" r:id="rId4"/>
    <p:sldId id="294" r:id="rId5"/>
    <p:sldId id="295" r:id="rId6"/>
    <p:sldId id="335" r:id="rId7"/>
    <p:sldId id="296" r:id="rId8"/>
    <p:sldId id="336" r:id="rId9"/>
    <p:sldId id="337" r:id="rId10"/>
    <p:sldId id="338" r:id="rId11"/>
    <p:sldId id="340" r:id="rId12"/>
    <p:sldId id="341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27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45EB-8A20-4E20-A589-A9EC2BFA8ED9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001C-4F57-48BB-AE11-A41E49E49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50CB-ECA9-4083-BF69-F4CB7D40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0D652-EC5D-48A1-B1AF-E15DEF5EB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E1063-4F2C-4D1E-86A1-1E17FF8B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1E713-3569-42BF-9BA0-EA8F3B5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84853-1626-4872-9ACB-A2926E2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F47F-9BC6-4FEE-957E-4709865C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603F9-B439-45FC-9DE0-9DE0DF35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72B65-4BE2-4355-8C57-8A8C170D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9AA42-EF96-49DE-9A33-FCBDAFA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C519F-094B-44BE-B3D6-C353B6C0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35FEBF-A212-40A4-84C3-9649D05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C412D-5AA6-4170-A5FE-1F2C7802A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F2860D-EB00-43FA-8A5B-A6C22F3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1CAA3-DDB7-4DC3-8BE7-4B63FFC9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80C0A-BE58-443D-ADE8-F3CE800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42838-3AC6-4435-8A9F-CF0389C3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C3830-809A-4FA9-A9C7-B3222236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03EF7B-B236-4C38-B689-288A0AD5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BA588-F1E0-47FF-B0C0-6E66E93E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14CB8-FABD-4711-B8FC-F756560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7036-3F99-464B-B8AC-F118B0B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8260B-76E8-40F1-A757-4357511E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CAC12-1535-451C-805F-3D4768A1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82F66-407A-4DCA-82D9-AA31E794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9A0E-2404-4AB4-BF57-D8E301E0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BB99-759C-4C48-BA1D-0B69C626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C3DBE-1141-4805-A825-19771959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BD92E4-0ED9-4748-9EB0-3BE40489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43090-CD88-482B-9E7B-B0709839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EFD80C-D84C-49E3-BC38-BCD6F9A4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B80F5-E504-4F89-8C32-6D6A5304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CF9B-71DB-4FC6-86F6-94BBE670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184003-C434-4DCE-B252-740FDC4D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08835-5A3D-4C02-BCC7-E490EB82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2939E0-D022-4A9C-9590-DB7D4532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C3EA80-E5B2-4727-89F8-4811EECBF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E3375C-B169-4440-9D7F-A73C1069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FC4382-F7ED-4911-9D78-77345956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1BA616-15AD-46E3-94A3-27DC2AA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7895-1A15-4F9E-AF00-D08D697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9483C-5715-41B8-9BFC-D8DB2415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C36B-33BA-4F12-95F8-AD3F5121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C7414-69C2-4775-BCD1-761AC1FA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99039E-C35A-4539-ADC4-FAADCC00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F4E39-2145-427C-94FB-B7C8B0E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9F581-DD8B-4E62-BD39-345D2F91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D0E3E-7B6D-45F0-A236-7B4B67D5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E8D5B-D596-4652-9928-812612E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7383F-2A14-4511-BAAC-BF0C18C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3FF67-71F2-4EA0-9A21-9A406A52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8B103-9FFE-4FF6-AFAD-32BE6087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169BA-8F3D-4EE5-BE91-2084FCE2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6195B-C512-41CF-BCB6-5A25F07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A67C0-3874-481C-AD5C-B88CAAF93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C0D67F-2D4E-478E-A7B6-B08FF9EE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B63BD1-4E0C-4334-9737-6F31EA49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D335B7-878F-4075-8444-99911A64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AD60EE-910C-430D-AE93-7DD5C5C5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6D131A-0C78-4001-8AF8-B8C47E4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3CC6C-C7A8-4761-93C5-8109401C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3C234-18EE-4BB9-AB06-8817A0D7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440-1B6D-43E4-9C02-07F167C45F13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DA832B-4B82-4902-84DF-4AAFC322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B8316-7C01-47F4-921F-1B490692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ocenskazmluva.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nikajte.sk/vzorove-zmluvy/zakladatelska-listin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zakladatelska-listina-vzor.docx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y.sk/blog/podnikatelsky-plan-zam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lovensko.sk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ensko.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podnikajte.sk/sro/zalozenie-sro-2018-postup-dokumenty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orsr.s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://www.zalozeniesropostup.s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431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PODNIKANIE</a:t>
            </a:r>
            <a:endParaRPr lang="cs-CZ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8725"/>
            <a:ext cx="9144000" cy="1655762"/>
          </a:xfrm>
        </p:spPr>
        <p:txBody>
          <a:bodyPr/>
          <a:lstStyle/>
          <a:p>
            <a:pPr algn="l" rtl="0" fontAlgn="base"/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doc. RNDr. Jozef Bucko, PhD.​​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TUKE, Košice 2021</a:t>
            </a:r>
          </a:p>
          <a:p>
            <a:pPr algn="l" rtl="0" fontAlgn="base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Katedra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Aplikovanej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Matematiky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Hospodárskej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Informatiky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16CD5C-F4DE-48FF-88EB-B28378F8EB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50B3BFF-6644-4094-9F46-CC53106BE1AF}"/>
              </a:ext>
            </a:extLst>
          </p:cNvPr>
          <p:cNvSpPr txBox="1">
            <a:spLocks/>
          </p:cNvSpPr>
          <p:nvPr/>
        </p:nvSpPr>
        <p:spPr>
          <a:xfrm>
            <a:off x="1524000" y="2573008"/>
            <a:ext cx="970332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Virtuálne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úrady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žiadosti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AB47E5CE-D8BE-47BF-AD0B-FF35436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2" y="1388000"/>
            <a:ext cx="7088792" cy="4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Podávanie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žiadosti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I​​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10182568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+mj-lt"/>
              <a:buAutoNum type="arabicPeriod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Otvoriť a vyplniť príslušný formulár.​</a:t>
            </a:r>
          </a:p>
          <a:p>
            <a:pPr marL="457200" indent="-457200" algn="l" fontAlgn="base">
              <a:buFont typeface="+mj-lt"/>
              <a:buAutoNum type="arabicPeriod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rabicPeriod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Uložiť formulár na disk PC (v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)​</a:t>
            </a:r>
          </a:p>
          <a:p>
            <a:pPr marL="457200" indent="-457200" algn="l" fontAlgn="base">
              <a:buFont typeface="+mj-lt"/>
              <a:buAutoNum type="arabicPeriod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rabicPeriod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Elektronický podpísať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(vyplnený formulár) – ľubovoľným nástrojom na podpis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vygenerovaným elektronickým podpisom​</a:t>
            </a:r>
          </a:p>
          <a:p>
            <a:pPr marL="457200" indent="-457200" algn="l" fontAlgn="base">
              <a:buFont typeface="+mj-lt"/>
              <a:buAutoNum type="arabicPeriod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rabicPeriod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Podať podpísaný formulár do podateľne</a:t>
            </a:r>
            <a:r>
              <a:rPr lang="sk-SK" dirty="0"/>
              <a:t>​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8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Ukážka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0F5DDA62-A56E-4876-9779-61A267D2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17" y="1635391"/>
            <a:ext cx="36576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D58A2CE-54EF-4AC5-83B7-6F0E518AF3E7}"/>
              </a:ext>
            </a:extLst>
          </p:cNvPr>
          <p:cNvSpPr txBox="1"/>
          <p:nvPr/>
        </p:nvSpPr>
        <p:spPr>
          <a:xfrm>
            <a:off x="5863471" y="1572136"/>
            <a:ext cx="4421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Vyplniť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tlačidlom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ODOSLAŤ​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Vygeneruje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uložiť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disk​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6083DB6-DBE5-4273-AAE3-D04A423B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67" y="2853131"/>
            <a:ext cx="4287183" cy="31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Podávanie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žiadosti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179E9798-441B-4479-8586-24B8CF7A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90" y="1592954"/>
            <a:ext cx="8263775" cy="45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3CCAAF4B-3D88-4C18-9AFF-D9E19BC4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21" y="2003608"/>
            <a:ext cx="5029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3E7854E1-8723-4936-A77D-CDB24B0A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790700"/>
            <a:ext cx="8277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Schránka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používateľa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0B9DD6AC-E8C4-4E2F-9E86-074FAF0C3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1569937"/>
            <a:ext cx="8001376" cy="46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Prijaté správy​​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35BFC2BC-F75C-4350-B4ED-35BD0CCB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400664"/>
            <a:ext cx="7878828" cy="56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08DAEF84-76D5-4A01-958C-7751F707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1536200"/>
            <a:ext cx="7802550" cy="4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Odhlásenie​​​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A19888B7-73D0-464A-8482-06E25A58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1432336"/>
            <a:ext cx="792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prezentácia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firmy​​​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10182568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Najlacnejšie riešenie – prostredníctvom web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hostingu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(platený, alebo zdarma –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Zvoliť vyhovujúci web portál​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Registrácia​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Vytvorenie web stránky</a:t>
            </a:r>
          </a:p>
          <a:p>
            <a:pPr lvl="1" algn="l" fontAlgn="base"/>
            <a:endParaRPr lang="sk-SK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Vlastným úsilím – nutnosť vedieť vytvárať web stránky –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riešenie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 – zveriť odborníkom – platená služba​</a:t>
            </a:r>
          </a:p>
          <a:p>
            <a:pPr algn="l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8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by mala dobrá stránka obsahovať​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Informácie o firme 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obchodné údaje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oblasť podnikania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legislatíva firmy (všetky formuláre, žiadosti a doklady)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 na jej e-</a:t>
            </a:r>
            <a:r>
              <a:rPr lang="sk-SK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endParaRPr lang="sk-SK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kontakt, ... ) </a:t>
            </a:r>
          </a:p>
          <a:p>
            <a:pPr lvl="1" algn="l" fontAlgn="base"/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inšpirácia Internet – oficiálne stránky firiem​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Riešenia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systémy (pre väčšie firmy)​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Webnode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ľahko ....​​</a:t>
            </a:r>
          </a:p>
          <a:p>
            <a:pPr algn="l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Elektronický marketing firmy​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Registrácia do katalógov​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Sledovanie návštevnosti prostredníctvom Google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Generovanie kľúčových slov a kampane prostredníctvom Google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Reklama prostredníctvom sociálnych sieti​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marketing .... ​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8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26" y="735345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je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podnikanie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690242-7E6C-4E94-93F5-F19A3C285F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20BAAF9-1D7D-4D18-BFEF-13012AED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70" y="1696644"/>
            <a:ext cx="5460999" cy="48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6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Spoločenská zmluva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Spoločenská zmluva je základným zakladateľským dokumentom každej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viacosobovej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spoločnosti s ručením obmedzeným (s.r.o.).​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Základný dokument –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obsiahuje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dohoda spoločníkov o založení spoločnosti.​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Upravuje základné právne pomery v spoločnosti, ako je napríklad doba trvania spoločnosti, predmet činnosti, obchodné podiely spoločníkov, atď..​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http://www.spolocenskazmluva.sk/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0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Zakladateľská listina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Alternatíva k spoločenskej zmluve v prípade, ak má v spoločnosti figurovať len jeden spoločník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https://www.podnikajte.sk/vzorove-zmluvy/zakladatelska-listina</a:t>
            </a:r>
            <a:endParaRPr lang="sk-SK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Ukážka vo formáte </a:t>
            </a:r>
            <a:r>
              <a:rPr lang="sk-SK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word</a:t>
            </a:r>
            <a:r>
              <a:rPr lang="sk-SK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3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431" y="321777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Podnikateľský zámer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731" y="1252761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Vypracovať podnikateľský zámer​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Štruktúra:​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 Úvodné náležitosti​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 Popis podniku (ciele podniku)​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 Analýza odvetvia - nepovinné​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 Analýza výrobku alebo služby​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   Analýza trhu​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   Analýza spotrebiteľa​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   Analýza konkurencie​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   Marketingový plán a stratégia  - nepovinné​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   Výrobný plán​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 Organizačná štruktúra a manažment​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Administrácia  - nepovinné​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Dopad na životné prostredie - nepovinné​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 Časový harmonogram​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 Rizikové faktory - SWOT analýza​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 Finančný plán - nepovinné​</a:t>
            </a:r>
          </a:p>
          <a:p>
            <a:pPr lvl="2" algn="l" fontAlgn="base"/>
            <a:r>
              <a:rPr lang="sk-SK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 Prílohy - nepovinné</a:t>
            </a: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 – na webe: ​</a:t>
            </a:r>
            <a:r>
              <a:rPr lang="sk-SK" sz="1800" b="0" i="0" u="sng" strike="noStrike" dirty="0">
                <a:solidFill>
                  <a:srgbClr val="FFFFCC"/>
                </a:solidFill>
                <a:effectLst/>
                <a:latin typeface="Arial" panose="020B0604020202020204" pitchFamily="34" charset="0"/>
                <a:hlinkClick r:id="rId3"/>
              </a:rPr>
              <a:t>https://wy.sk/blog/podnikatelsky-plan-zamer/</a:t>
            </a:r>
            <a:r>
              <a:rPr lang="sk-SK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sk-SK" sz="16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Ukážka -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02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Elektronická banka – e-banking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nazývané tiež priamym bankovníctvom, ponúka moderné, pohodlné využívanie a  jednoduché spravovanie finančných prostriedkov uložených na bežných účtoch fyzických i právnických osôb.​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umožňuje pohodlnú, rýchlu, finančne výhodnú a hlavne bezpečnú výmenu informácií medzi bankou a jej klientom​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 banky môže byť v rôznych situáciách - v práci, doma, na nákupoch, na cestách, na rekreácii a podobne, a pritom mať svoju banku vždy „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nadosah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2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Elektronická banka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EkF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01F96F78-B8E9-4065-8462-68E8AE55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0" y="1440176"/>
            <a:ext cx="6926721" cy="49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0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Elektronický obchod – e-shop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Alternatíva tradičného obchodu​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 všeobecnosti – viacero funkcií​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Najjednoduchšie – katalógový obchod – predaj tovaru prostredníctvom web aplikácie​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Tovar je zasielaný na dobierku – platba prostredníctvom pošty​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Modernejší spôsob – prostredníctvom elektronického platobného systému – podmienka je existencia účtu v banke, ktorú podporuje majiteľ obchodu (dohoda, previazanie e-obchodu s internetbankingom danej banky)​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 –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dobijanie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kreditu (EASY, PRIMA, nákup kníh, PC komponentov, mobilného príslušenstva)​</a:t>
            </a: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E-shop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EkF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74E68C26-6D93-4B45-AE92-30AAE961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0" y="1388000"/>
            <a:ext cx="8319829" cy="49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86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Elektronický platobný systém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Automatický elektronický spôsob platby za tovar​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ePay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klasické presmerovanie na stránku banky (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sporopay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vubpay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mbank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platby, </a:t>
            </a:r>
            <a:r>
              <a:rPr lang="sk-SK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tatrapay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Platba kartou (kreditnou, debetnou)​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Minulosť –málo bezpečná​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Súčasnosť – 3D </a:t>
            </a:r>
            <a:r>
              <a:rPr lang="sk-SK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technológia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2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651476" cy="839136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Účtovníctvo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831149"/>
            <a:ext cx="9331441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Účtovné operácie o firemných transakciách​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Vklad základného imania​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Príjem úveru​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Zariadenie firmy dlhodobým majetkom a drobným majetkom + evidencia​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tovaru​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Predaj tovaru 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 zamestnancov (nepovinne, ak budú zamestnanci)​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 (stav na sklade)​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Účtovná závierka​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podávanie daní (mesačne)​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Daňové priznanie PO​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Prepojenie s e-bankou prostredníctvom účtovného softvéru – import, export údajov, automatické zaúčtovanie faktúr ....​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2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Prihlásenie ID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číslom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C7CB67EC-AC2E-4661-B0EC-8D7914F9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4227"/>
            <a:ext cx="68389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3F23DBC-4239-461F-8388-F32E290558B1}"/>
              </a:ext>
            </a:extLst>
          </p:cNvPr>
          <p:cNvSpPr/>
          <p:nvPr/>
        </p:nvSpPr>
        <p:spPr>
          <a:xfrm>
            <a:off x="5822623" y="3205686"/>
            <a:ext cx="1822515" cy="2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44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218590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Procesy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podnikania</a:t>
            </a:r>
            <a:r>
              <a:rPr lang="en-US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12CF1C-BDF5-4B42-8BC5-91D413868E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2BC5597E-4D4B-420C-B19A-8953C8576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791" y="2227046"/>
            <a:ext cx="9805496" cy="4352478"/>
          </a:xfrm>
        </p:spPr>
        <p:txBody>
          <a:bodyPr anchor="t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Elektronické založenie podnikateľského subjektu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elektronické úrady, elektronická podateľňa, elektronický podpis, zakladateľská listina, podnikateľský plán, atď.​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Elektronická banka 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elektronické bankovníctvo​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Elektronický obchod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vytvorenie, nastavenie, prevádzka, prepojenie s bankou, elektronický marketing  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stránka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prezentácia firmy, sledovanie návštevnosti, elektronický marketing​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Elektronické účtovníctvo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účtovné softvéry, prepojenie s e-bankou, elektronické podávanie daní, prepojenie s Daňovým úradom​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sk-SK" sz="2000" b="0" i="0" u="none" strike="noStrike" dirty="0" err="1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www.slovensko.sk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elektronická komunikácia s verejnou správou​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e-podpis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vytvorenie, praktické použitie, bezpečnosť ...​</a:t>
            </a:r>
            <a:r>
              <a:rPr lang="sk-SK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0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formuláre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katalóg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274801-F6B0-4832-A798-B69CEDB0C98F}"/>
              </a:ext>
            </a:extLst>
          </p:cNvPr>
          <p:cNvSpPr txBox="1"/>
          <p:nvPr/>
        </p:nvSpPr>
        <p:spPr>
          <a:xfrm>
            <a:off x="3047215" y="32702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4EBF18-EDFF-4258-B2B5-530577321235}"/>
              </a:ext>
            </a:extLst>
          </p:cNvPr>
          <p:cNvSpPr txBox="1"/>
          <p:nvPr/>
        </p:nvSpPr>
        <p:spPr>
          <a:xfrm>
            <a:off x="3047215" y="32702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F485A1-C877-40F4-B45F-766B309080C7}"/>
              </a:ext>
            </a:extLst>
          </p:cNvPr>
          <p:cNvSpPr txBox="1"/>
          <p:nvPr/>
        </p:nvSpPr>
        <p:spPr>
          <a:xfrm>
            <a:off x="2463833" y="38148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AD74791E-A63A-483B-8862-9265DF49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93" y="1420896"/>
            <a:ext cx="7258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3B42F451-714F-4DA1-9658-E88445DD86EB}"/>
              </a:ext>
            </a:extLst>
          </p:cNvPr>
          <p:cNvSpPr/>
          <p:nvPr/>
        </p:nvSpPr>
        <p:spPr>
          <a:xfrm>
            <a:off x="6096000" y="2904029"/>
            <a:ext cx="1822515" cy="2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76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B74E5072-C0C2-4268-B1E7-FB9CD49A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1" y="1560923"/>
            <a:ext cx="7429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podania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schránka​​​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274801-F6B0-4832-A798-B69CEDB0C98F}"/>
              </a:ext>
            </a:extLst>
          </p:cNvPr>
          <p:cNvSpPr txBox="1"/>
          <p:nvPr/>
        </p:nvSpPr>
        <p:spPr>
          <a:xfrm>
            <a:off x="3047215" y="32702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4EBF18-EDFF-4258-B2B5-530577321235}"/>
              </a:ext>
            </a:extLst>
          </p:cNvPr>
          <p:cNvSpPr txBox="1"/>
          <p:nvPr/>
        </p:nvSpPr>
        <p:spPr>
          <a:xfrm>
            <a:off x="3047215" y="32702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F485A1-C877-40F4-B45F-766B309080C7}"/>
              </a:ext>
            </a:extLst>
          </p:cNvPr>
          <p:cNvSpPr txBox="1"/>
          <p:nvPr/>
        </p:nvSpPr>
        <p:spPr>
          <a:xfrm>
            <a:off x="2463833" y="38148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B42F451-714F-4DA1-9658-E88445DD86EB}"/>
              </a:ext>
            </a:extLst>
          </p:cNvPr>
          <p:cNvSpPr/>
          <p:nvPr/>
        </p:nvSpPr>
        <p:spPr>
          <a:xfrm>
            <a:off x="6312817" y="3034526"/>
            <a:ext cx="1822515" cy="2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74DF808-0903-40AE-84B9-29B12371D718}"/>
              </a:ext>
            </a:extLst>
          </p:cNvPr>
          <p:cNvSpPr txBox="1"/>
          <p:nvPr/>
        </p:nvSpPr>
        <p:spPr>
          <a:xfrm>
            <a:off x="3047215" y="32702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65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1292978"/>
            <a:ext cx="9651476" cy="839136"/>
          </a:xfrm>
        </p:spPr>
        <p:txBody>
          <a:bodyPr>
            <a:normAutofit fontScale="90000"/>
          </a:bodyPr>
          <a:lstStyle/>
          <a:p>
            <a:pPr algn="l"/>
            <a:r>
              <a:rPr lang="pt-BR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E-Government – </a:t>
            </a:r>
            <a:b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e-komunikácia s verejnou správou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303" y="2327363"/>
            <a:ext cx="8831393" cy="4352478"/>
          </a:xfrm>
        </p:spPr>
        <p:txBody>
          <a:bodyPr anchor="t">
            <a:no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Prostredníctvom stránky 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www.slovensko.sk</a:t>
            </a: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občan po dosiahnutí 18r. vlastní schránku pre komunikáciu s úradmi​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sk-SK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Potrebný je OP s čipom a vygenerovaný certifikát, prostredníctvom ktorého je možné overiť jeho identitu a zároveň je možné vytvárať e-podpis (KEP a ZEP)</a:t>
            </a:r>
            <a:endParaRPr lang="sk-S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6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00236C-C9B9-46B7-A7EA-5569C1048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04" y="4182641"/>
            <a:ext cx="10746548" cy="575794"/>
          </a:xfrm>
        </p:spPr>
        <p:txBody>
          <a:bodyPr anchor="t">
            <a:noAutofit/>
          </a:bodyPr>
          <a:lstStyle/>
          <a:p>
            <a:pPr rtl="0" fontAlgn="base"/>
            <a:r>
              <a:rPr lang="sk-SK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44" y="2789832"/>
            <a:ext cx="9144000" cy="839136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POZORNOSŤ!</a:t>
            </a:r>
            <a:r>
              <a:rPr lang="cs-CZ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9384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539" y="775793"/>
            <a:ext cx="9144000" cy="839136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modelovej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situácie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podnikania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805" y="1688002"/>
            <a:ext cx="10183696" cy="4352478"/>
          </a:xfrm>
        </p:spPr>
        <p:txBody>
          <a:bodyPr anchor="t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Budeme podnikať v oblasti nákupu a predaja tovarov (napr. IKT).​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Najprv „</a:t>
            </a:r>
            <a:r>
              <a:rPr lang="sk-SK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papierovačky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“: Po vyplnení všetkých potrebných elektronických formulárov a ich zaslaní (e-podateľňa) do príslušných úradov, po vytvorení 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zakladateľskej listiny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 vypracovaní 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podnikateľského zámeru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založíme firmu – právna forma podnikania </a:t>
            </a:r>
            <a:r>
              <a:rPr lang="sk-SK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s.r.o (môže byť aj 1osoba = konateľ)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000" b="1" i="0" u="none" strike="noStrike" dirty="0">
                <a:solidFill>
                  <a:srgbClr val="249CD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súčasne najvýhodnejšie na SK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Založíme si v banke účet, prípadne zoberieme úver na podnikanie....​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Prostredníctvom web-</a:t>
            </a:r>
            <a:r>
              <a:rPr lang="sk-SK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hostingu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prenajmeme web priestor a vytvoríme prezentáciu svojej firmy (web stránku firmy).​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Prostredníctvom web-</a:t>
            </a:r>
            <a:r>
              <a:rPr lang="sk-SK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hostingu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prenajmeme web priestor a vytvoríme elektronický obchod.​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Prostredníctvom Outsourcingu zabezpečíme vedenie účtovníctva, alebo vlastnými prostriedkami prostredníctvom dostupného účtovného softvéru.​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Založíme si elektronický podpis a použijeme pri založení firmy a komunikácií s príslušnými úradmi, prípadne obchodnými partnermi.​</a:t>
            </a:r>
            <a:r>
              <a:rPr lang="sk-SK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2B0E36-2696-4ABD-A87C-0B4496284C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Založenie firmy I​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563159"/>
            <a:ext cx="10182568" cy="4352478"/>
          </a:xfrm>
        </p:spPr>
        <p:txBody>
          <a:bodyPr anchor="t">
            <a:noAutofit/>
          </a:bodyPr>
          <a:lstStyle/>
          <a:p>
            <a:pPr algn="l" fontAlgn="base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Právna forma spoločnosť s ručením obmedzeným. ​</a:t>
            </a:r>
          </a:p>
          <a:p>
            <a:pPr algn="l" fontAlgn="base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tým súvisia nasledujúce procesy:​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Založenie zakladateľskej listiny – elektronický formulár, možnosť podpísať elektronický​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Zaslať žiadosť o vydanie živnosti na virtuálny Živnostenský úrad (e-podateľňa)​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Zaslať žiadosť o zápis s.r.o. do virtuálneho Obchodného registra (e-podateľňa).​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Zaslať žiadosť o registráciu na DU (e-podateľňa)​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Zaslať žiadosť o registráciu na Sociálnu poisťovňu (e-podateľňa)​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Zaslať žiadosť o registráciu na zdravotnú poisťovňu (e-podateľňa)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sk-SK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Súčasnosť – jednoduchšie – centrálne -</a:t>
            </a:r>
            <a:r>
              <a:rPr lang="sk-SK" sz="20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Obchodný register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fontAlgn="base"/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Postup založenia spoločnosti: </a:t>
            </a:r>
            <a:r>
              <a:rPr lang="sk-SK" sz="2000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https://www.podnikajte.sk/sro/zalozenie-sro-2018-postup-dokumenty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fontAlgn="base"/>
            <a:r>
              <a:rPr lang="sk-SK" sz="2000" i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http://www.zalozeniesropostup.sk/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dirty="0"/>
              <a:t>​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6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47" y="643554"/>
            <a:ext cx="9144000" cy="839136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Elektronická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podateľňa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933" y="1703358"/>
            <a:ext cx="10182568" cy="4352478"/>
          </a:xfrm>
        </p:spPr>
        <p:txBody>
          <a:bodyPr anchor="t">
            <a:noAutofit/>
          </a:bodyPr>
          <a:lstStyle/>
          <a:p>
            <a:pPr algn="l" fontAlgn="base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Analógia s klasickou podateľňou​</a:t>
            </a:r>
          </a:p>
          <a:p>
            <a:pPr algn="l" fontAlgn="base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Založená na vytvorených elektronických formulárov prostredníctvom web rozhrania​</a:t>
            </a:r>
          </a:p>
          <a:p>
            <a:pPr algn="l" fontAlgn="base"/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Postup:​</a:t>
            </a:r>
            <a:endParaRPr lang="sk-SK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Nájsť a zvoliť vhodný formulár.​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Korektne vyplniť a uložiť (zvyčajne priame podanie, alebo vygenerovanie </a:t>
            </a:r>
            <a:r>
              <a:rPr lang="sk-SK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formátu).​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Podanie na príslušný úrad (stránku úradu, alebo priamo na webe úradu).​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Potvrdenie o podaní (zvyčajne elektronický podpísaná).​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Odpoveď, resp. informácia o spracovaní podania.​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Realizácia požadovaného úkonu – zo strany úradu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sk-SK" dirty="0"/>
              <a:t>​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0F6280-4E11-4A2A-8E78-802BE4966D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Elektronická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podateľňa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úvodná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stránka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88A9ACC-2108-4504-8DBC-6DE8A3BE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435210"/>
            <a:ext cx="7596433" cy="50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Prihlásenie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e-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podateľne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2B3E2D3-011F-4B63-AAB0-D82BAE07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0" y="1576627"/>
            <a:ext cx="8263775" cy="48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548864"/>
            <a:ext cx="9840012" cy="83913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Prihlásenie –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ponuka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používateľa</a:t>
            </a:r>
            <a:r>
              <a:rPr lang="cs-CZ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DD4DE4-E8B8-4C6D-96D9-1106DB4D8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5721714"/>
            <a:ext cx="1112364" cy="92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782484C0-8492-4852-9B5C-76ABC919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515"/>
            <a:ext cx="67056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1335</Words>
  <Application>Microsoft Office PowerPoint</Application>
  <PresentationFormat>Širokoúhlá obrazovka</PresentationFormat>
  <Paragraphs>176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ELEKTRONICKÉ PODNIKANIE</vt:lpstr>
      <vt:lpstr>Čo je vlastne e-podnikanie</vt:lpstr>
      <vt:lpstr>Procesy e-podnikania​</vt:lpstr>
      <vt:lpstr>Popis modelovej situácie podnikania​</vt:lpstr>
      <vt:lpstr>Založenie firmy I​</vt:lpstr>
      <vt:lpstr>Elektronická podateľňa</vt:lpstr>
      <vt:lpstr>Elektronická podateľňa – úvodná stránka</vt:lpstr>
      <vt:lpstr>Prihlásenie sa do e-podateľne</vt:lpstr>
      <vt:lpstr>Prihlásenie – ponuka používateľa​</vt:lpstr>
      <vt:lpstr>Virtuálne úrady – žiadosti​</vt:lpstr>
      <vt:lpstr>Podávanie žiadosti I​​</vt:lpstr>
      <vt:lpstr>Ukážka formulára​</vt:lpstr>
      <vt:lpstr>Podávanie žiadosti II​​</vt:lpstr>
      <vt:lpstr>Schránka používateľa​​</vt:lpstr>
      <vt:lpstr>Prijaté správy​​</vt:lpstr>
      <vt:lpstr>Odhlásenie​​​</vt:lpstr>
      <vt:lpstr>Web prezentácia firmy​​​</vt:lpstr>
      <vt:lpstr>Čo by mala dobrá stránka obsahovať​​​​</vt:lpstr>
      <vt:lpstr>Elektronický marketing firmy​​​​</vt:lpstr>
      <vt:lpstr>Spoločenská zmluva</vt:lpstr>
      <vt:lpstr>Zakladateľská listina</vt:lpstr>
      <vt:lpstr>Podnikateľský zámer</vt:lpstr>
      <vt:lpstr>Elektronická banka – e-banking</vt:lpstr>
      <vt:lpstr>Elektronická banka EkF​​​</vt:lpstr>
      <vt:lpstr>Elektronický obchod – e-shop</vt:lpstr>
      <vt:lpstr>E-shop EkF​​​</vt:lpstr>
      <vt:lpstr>Elektronický platobný systém</vt:lpstr>
      <vt:lpstr>Účtovníctvo</vt:lpstr>
      <vt:lpstr>Prihlásenie ID číslom​​​</vt:lpstr>
      <vt:lpstr>Elektronické formuláre - katalóg​​​</vt:lpstr>
      <vt:lpstr>Elektronické podania - schránka​​​</vt:lpstr>
      <vt:lpstr>E-Government –  e-komunikácia s verejnou správou</vt:lpstr>
      <vt:lpstr>ĎAKUJEM ZA POZORNOSŤ!​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PLÁN</dc:title>
  <dc:creator>Kulihova Kublova Tereza</dc:creator>
  <cp:lastModifiedBy>Kulihova Kublova Tereza</cp:lastModifiedBy>
  <cp:revision>53</cp:revision>
  <dcterms:created xsi:type="dcterms:W3CDTF">2023-07-25T08:23:46Z</dcterms:created>
  <dcterms:modified xsi:type="dcterms:W3CDTF">2023-08-09T13:53:28Z</dcterms:modified>
</cp:coreProperties>
</file>