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0" r:id="rId4"/>
    <p:sldId id="294" r:id="rId5"/>
    <p:sldId id="295" r:id="rId6"/>
    <p:sldId id="296" r:id="rId7"/>
    <p:sldId id="297" r:id="rId8"/>
    <p:sldId id="298" r:id="rId9"/>
    <p:sldId id="321" r:id="rId10"/>
    <p:sldId id="322" r:id="rId11"/>
    <p:sldId id="323" r:id="rId12"/>
    <p:sldId id="325" r:id="rId13"/>
    <p:sldId id="324" r:id="rId14"/>
    <p:sldId id="326" r:id="rId15"/>
    <p:sldId id="299" r:id="rId16"/>
    <p:sldId id="327" r:id="rId17"/>
    <p:sldId id="328" r:id="rId18"/>
    <p:sldId id="300" r:id="rId19"/>
    <p:sldId id="329" r:id="rId20"/>
    <p:sldId id="330" r:id="rId21"/>
    <p:sldId id="331" r:id="rId22"/>
    <p:sldId id="332" r:id="rId23"/>
    <p:sldId id="333" r:id="rId24"/>
    <p:sldId id="334" r:id="rId25"/>
    <p:sldId id="27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353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A MOTIVAČNÝ LIST. AKO NA TO?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Jozef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Glova</a:t>
            </a:r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KRÁTKY ÚVOD DO PÍSANIA + PRÍKLADY</a:t>
            </a:r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motivačného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1" y="2227046"/>
            <a:ext cx="10182568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Úvod: </a:t>
            </a: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Krátke a pútavé vystúpenie o sebe a o tom, prečo sa hlásite. Tu môžete zahrnúť:​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Osobné informácie. Kto si a čo robíš?​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čo sa uchádzate? Kde?​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podstatnej časti vašej motivácie. Uveďte všeobecný dôvod, prečo sa uchádzate, a potom sa ponorte do podstatnej časti motivačného listu.​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samozrejme nezabudnite niekde hore uviesť kontaktné informácie.​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Napríklad:​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Komu: Názov školy/organizácie​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Priezvisko​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môjemail@mail.com​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Telefónne číslo​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Relevantné sociálne médiá (LinkedIn, </a:t>
            </a:r>
            <a:r>
              <a:rPr lang="sk-SK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Quora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atď.) ​</a:t>
            </a:r>
            <a:endParaRPr lang="en-US" sz="14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0BB31F4-31EB-45A7-90F7-7BF29CC964D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890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774" y="1061639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listu – praktický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endParaRPr lang="cs-CZ" sz="32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1" y="2227046"/>
            <a:ext cx="8825108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Vážený pán/pani [meno kontaktnej osoby],​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Moje meno je [Tvoje meno] a chcel by som vyjadriť záujem prihlásiť sa do bakalárskeho programu politológie na [názov univerzity]. Vždy som sníval o tom, že sa stanem politikom a pomôžem svojej krajine. Verím, že bakalárske štúdium politológie z [názov univerzity] je úvodným míľnikom, ktorý mi pomôže v urobiť úvodný krok k dosiahnutiu môjho cieľa. </a:t>
            </a:r>
            <a:endParaRPr lang="en-US" sz="14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E9AAFF8-DBD5-43BE-8B0E-C6671AE380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6" y="5797485"/>
            <a:ext cx="742730" cy="78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4A443E1B-48B1-4906-98C1-8C90AA410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01" y="3965586"/>
            <a:ext cx="4696806" cy="280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0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774" y="1061639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0" y="2227046"/>
            <a:ext cx="9324729" cy="4352478"/>
          </a:xfrm>
        </p:spPr>
        <p:txBody>
          <a:bodyPr anchor="t">
            <a:no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 motivačného listu: toto je hlavná časť vášho motivačného listu. Tu sa skutočne predáte a spomeniete príbehy, ktoré stoja za vašimi úspechmi, schopnosťami a vášňou pre čokoľvek, o čo sa uchádzate.​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Snažte sa byť čo najaktuálnejší - každý, kto často číta motivačné listy, môže rozprávať vymyslené príbehy zo skutočných. Pokiaľ je to možné, kvantifikujte svoju kvalifikáciu.​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Veci, ktoré môžete spomenúť vo svojom motivačnom liste:​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fontAlgn="base"/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Moja vášeň pre ______ sa začala, keď ______.​ </a:t>
            </a: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Chcem ______, pretože ______.​</a:t>
            </a: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Som súčasťou _________ ___ mesiacov/rokov. Je to pre mňa najlepšie, pretože _______.​</a:t>
            </a: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Pamätám si raz, keď som ________, vďaka čomu som si uvedomil, že _______.​</a:t>
            </a: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_______ so mnou rezonuje, pretože _________.​</a:t>
            </a: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To, čo ma odlišuje od mojich rovesníkov, je __________. ​</a:t>
            </a:r>
            <a:endParaRPr lang="en-US" sz="1600" i="0" dirty="0">
              <a:solidFill>
                <a:srgbClr val="249CD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6726D9D-5EF9-4624-A47A-0301FA8246A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2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774" y="1061639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listu – praktický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0" y="2227046"/>
            <a:ext cx="9324729" cy="1444333"/>
          </a:xfrm>
        </p:spPr>
        <p:txBody>
          <a:bodyPr anchor="t">
            <a:no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Vášeň pre online marketing som v sebe objavil počas stáže v [názov spoločnosti]. Práca v malom </a:t>
            </a:r>
            <a:r>
              <a:rPr lang="sk-SK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start-upe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umožnila získať všeobecné skúsenosti vo väčšine kanálov digitálneho marketingu. Teraz by som sa chcel ponoriť viac do hĺbky a získať pokročilé know-how účasťou na programe [názov univerzity] v digitálnom marketingu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E9AAFF8-DBD5-43BE-8B0E-C6671AE380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6" y="5797485"/>
            <a:ext cx="742730" cy="78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E4F1AC94-1006-4EB9-B8B9-3BCAC421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773" y="3537457"/>
            <a:ext cx="7052541" cy="271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774" y="74366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Záver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5439" y="1653051"/>
            <a:ext cx="10455946" cy="2758693"/>
          </a:xfrm>
        </p:spPr>
        <p:txBody>
          <a:bodyPr anchor="t">
            <a:no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Nakoniec môžete motivačný list uzavrieť. 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 tejto časti môžete:​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Stručne zhrňte svoje hlavné body:</a:t>
            </a:r>
          </a:p>
          <a:p>
            <a:pPr algn="l" rtl="0" fontAlgn="base"/>
            <a:r>
              <a:rPr lang="sk-SK" sz="18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„Verím, že by som bol vhodný pre program kvôli __________“</a:t>
            </a: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Uveďte svoj zastrešujúci cieľ 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sz="18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„Rád by som bol súčasťou _______, pretože by mi to umožnilo ___________.“​</a:t>
            </a:r>
          </a:p>
          <a:p>
            <a:pPr algn="l" rtl="0" fontAlgn="base"/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Poďakujte čitateľovi a uzavrite motivačný list​</a:t>
            </a:r>
          </a:p>
          <a:p>
            <a:pPr algn="l" rtl="0" fontAlgn="base"/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fontAlgn="base"/>
            <a:endParaRPr lang="sk-SK" sz="1600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fontAlgn="base"/>
            <a:r>
              <a:rPr lang="sk-SK" sz="16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1600" i="0" dirty="0">
              <a:solidFill>
                <a:srgbClr val="249CD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6726D9D-5EF9-4624-A47A-0301FA8246A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3D3E928A-45D4-4D06-827B-3CB37C419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024" y="4411744"/>
            <a:ext cx="6405197" cy="223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1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4731" y="548864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teda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písať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motivačný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list?​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948" y="1505589"/>
            <a:ext cx="9288425" cy="4411359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teda napísať motivačný list, ktorý vyčnieva z radu uchádzačov? Spôsob, ako sa vyhnúť zovšeobecňovaniu a dodať svojmu motivačnému listu hĺbku, je prispôsobiť ho konkrétnej organizácii a programu/pozícii, na ktorú sa hlásite:​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písaní motivačného listu sa chcete uistiť, že viete, na čo a kam sa hlásite. Zistite, kto má na starosti rozhodovanie o vašom osude, a </a:t>
            </a: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oslovte ich priamo 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 svojich úvodných slovách ako Vážený pán Šoltés.​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Pozrite sa na </a:t>
            </a: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požiadavky programu 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webovú stránku inštitúcie. Zistite tri najlepšie požiadavky na pozíciu a vysvetlite, prečo si myslíte, že ste najlepším kandidátom.​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Krátkym príbehom alebo osobnými príkladmi ukážte, že </a:t>
            </a: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zdieľate hodnoty organizácie 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ste mimoriadne kvalifikovaný. Je potrebné byť špecifický.​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Váš motivačný list by mal demonštrovať, že tam naozaj chcete byť! Medzi prosbami a prejavovaním </a:t>
            </a: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inteligentného záujmu 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zároveň tenká hranica, pričom predávate aj seba. Uveďte konkrétne dôvody, ukážte znalosti a prejavte vášeň, že sa môžete uchádzať o inštitúciu alebo organizáciu bez predvádzania sa a prosenia.​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NEKLAMAŤ a NEZVELIČOVAŤ!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 napíšete niečo vzdialene nepravdivé, váš čitateľ to vycíti. Pri klamstve podvedome nadúvame pocity a predstavy. Ak rozprávate falošný príbeh alebo nafukujete svoje vzrušenie alebo úspechy, budete zaradení do „hromady pre vyradenie“. Takto môžete veľmi ľahko dosiahnuť to čo nechcete, zamietnutie. ​</a:t>
            </a:r>
            <a:endParaRPr lang="en-US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AD1CE80-4121-4D99-86AE-2910D3F9425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79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054" y="1849763"/>
            <a:ext cx="9144000" cy="839136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Motivačný list 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329F955C-C597-44A6-942A-B1B31B5B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140" y="-1"/>
            <a:ext cx="5090261" cy="688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F2A694D-10FD-4CE9-81C5-21571E0ADB9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6" y="5797485"/>
            <a:ext cx="742730" cy="782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35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9480" y="185961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ŽIVOTOPIS​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D8F28F1-E9B2-4C61-900D-A177586AE06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805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na resumé – krok za krokom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87" y="2052183"/>
            <a:ext cx="9449825" cy="4411359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Vyberte správny formát a rozloženie životopisu;​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Uveďte svoje osobné údaje a kontaktné údaje;​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Použite súhrn alebo dosiahnuté ciele;​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Vytvorte si zoznam svojich pracovných skúseností a úspechov;​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Uveďte svoje najlepšie mäkké a tvrdé schopnosti;​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(Možnosť) Zahrňte ďalšie sekcie životopisu - jazyky, koníčky atď.;​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Prispôsobte svoje informácie pracovnému inzerátu;​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Vytvorte presvedčivý sprievodný list​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Aktualizujte a upravujte svoj životopis a motivačný list. </a:t>
            </a: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379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968432"/>
            <a:ext cx="9144000" cy="839136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vybrať správny formát životopisu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87" y="2052183"/>
            <a:ext cx="9297425" cy="4411359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Existujú tri typy formátov životopisu: </a:t>
            </a:r>
            <a:r>
              <a:rPr lang="sk-SK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reverzné chronologické, funkčné alebo založené na schopnostiach 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ich kombinácia. Voľba závisí od typu práce, o ktorú sa uchádzate, a od úrovne Vašich skúseností.​</a:t>
            </a:r>
          </a:p>
          <a:p>
            <a:pPr algn="l" rtl="0" fontAlgn="base"/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 formáty životopisu sú:​</a:t>
            </a:r>
          </a:p>
          <a:p>
            <a:pPr marL="800100" lvl="1" indent="-342900" algn="l" fontAlgn="base">
              <a:buFont typeface="+mj-lt"/>
              <a:buAutoNum type="arabicPeriod"/>
            </a:pPr>
            <a:r>
              <a:rPr lang="sk-SK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Reverzný chronologický formát životopisu 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je to najobľúbenejší formát životopisu a je ideálny pre ľudí s množstvom pracovných skúseností, ktoré sú relevantné pre pozíciu, o ktorú sa zaujímajú.​</a:t>
            </a:r>
          </a:p>
          <a:p>
            <a:pPr marL="800100" lvl="1" indent="-342900" algn="l" fontAlgn="base">
              <a:buFont typeface="+mj-lt"/>
              <a:buAutoNum type="arabicPeriod"/>
            </a:pPr>
            <a:r>
              <a:rPr lang="sk-SK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 životopisu založeného na funkciách/schopnostiach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Ak vám chýbajú relevantné pracovné skúsenosti, pretože ste študent/čerstvý absolvent alebo sa chystáte zmeniť kariéru, je formát založený na schopnostiach lepšou voľbou.​</a:t>
            </a:r>
          </a:p>
          <a:p>
            <a:pPr marL="800100" lvl="1" indent="-342900" algn="l" fontAlgn="base">
              <a:buFont typeface="+mj-lt"/>
              <a:buAutoNum type="arabicPeriod"/>
            </a:pPr>
            <a:r>
              <a:rPr lang="sk-SK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 kombinovaného životopisu 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kombinovaný životopis je skvelou voľbou pre uchádzačov o zamestnanie s veľmi rôznorodou </a:t>
            </a:r>
            <a:r>
              <a:rPr lang="sk-SK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sadou</a:t>
            </a:r>
            <a:r>
              <a:rPr lang="sk-SK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zručností. Je to užitočné, ak sa uchádzate o funkciu, ktorá vyžaduje znalosti v 3-4 rôznych oblastiach, a chcete to všetko ukázať vo svojom životopise. Povedzme napríklad, že sa uchádzate o pozíciu vyššieho manažmentu a požiadavkami sú odborné znalosti v oblasti manažmentu, predaja a vývoja softvéru.​</a:t>
            </a:r>
          </a:p>
          <a:p>
            <a:pPr algn="l" rtl="0" fontAlgn="base"/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Ktorý teda vybrať? V 90%a viac prípadov by ste sa chceli držať formátu životopisu s reverznou chronológiou. Toto je najbežnejší prípad a väčšina personálnych manažérov je na to zvyknutá. V tomto výklade sa zameriame práve na tento konkrétny formát. ​</a:t>
            </a:r>
            <a:endParaRPr lang="en-US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0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26" y="73534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PREZENTÁCIE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1770177"/>
            <a:ext cx="7925962" cy="4352478"/>
          </a:xfrm>
        </p:spPr>
        <p:txBody>
          <a:bodyPr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Písomná komunikácia ako forma prezentovania sa​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 je to motivačný list (načo mi bude)​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 štruktúrovať motivačný list​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 písať takýto list​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 je to životopis (resumé alebo tiež nazývané curriculum vitae – CV)​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 štruktúrovať životopis​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Pár rád na záver (ako vytvoriť rýchle resumé a iné)​​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7690242-7E6C-4E94-93F5-F19A3C285F2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6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Resumé: Sekcia - vzdelanie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87" y="2052183"/>
            <a:ext cx="9449825" cy="4411359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Úroveň vzdelania a názov študijného programu​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inštitúcie​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Obdobie trvania vzdelávania​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Miesto inštitúcie (voliteľné)​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Priemerná známka za štúdium (voliteľné)​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Vyznamenania a ocenenia (voliteľné)​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Relevantné kurzy/predmety (voliteľné)​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Výmenné programy (voliteľné)​</a:t>
            </a: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rtl="0" fontAlgn="base">
              <a:buFont typeface="+mj-lt"/>
              <a:buAutoNum type="arabicPeriod"/>
            </a:pPr>
            <a:endParaRPr lang="sk-SK" sz="20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Pravidlo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Ak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študujete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renomovanej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inštitúcii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uveďte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pred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úroveň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vzdelania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48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Životopis pre vysoké školy​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87" y="2052183"/>
            <a:ext cx="9449825" cy="4411359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časti životopisu vysokoškoláka sú:​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Kontaktné informácie​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Zručnosti​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Vzdelávanie​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Dobrovoľnícka skúsenosť​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Mimoškolské aktivity​</a:t>
            </a:r>
          </a:p>
          <a:p>
            <a:pPr algn="l" rtl="0" fontAlgn="base"/>
            <a:endParaRPr lang="sk-SK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Chcete ísť ešte o krok ďalej? Môžete tiež pridať tieto voliteľné sekcie:​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Ocenenia a certifikácia​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Osobné projekty​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Jazyky​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Záujmy a koníčky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​</a:t>
            </a:r>
            <a:endParaRPr lang="sk-SK" sz="1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30AF03C3-7052-403D-887A-179FB18D2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1690">
            <a:off x="5054763" y="-711578"/>
            <a:ext cx="7349001" cy="835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2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387" y="2052183"/>
            <a:ext cx="9449825" cy="4411359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práce​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zamestnávateľa​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Mesto​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Štát​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Začiatok a koniec (trvanie)​</a:t>
            </a:r>
            <a:endParaRPr lang="sk-SK" sz="1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>
            <a:extLst>
              <a:ext uri="{FF2B5EF4-FFF2-40B4-BE49-F238E27FC236}">
                <a16:creationId xmlns:a16="http://schemas.microsoft.com/office/drawing/2014/main" id="{D559CC91-896D-4883-943B-939A3471E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81" y="932869"/>
            <a:ext cx="4741431" cy="478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23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7" y="2092269"/>
            <a:ext cx="9449825" cy="5657733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nástroje na vytvorenie resumé ( s mnohými vzormi a formulármi)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Novoresume -&gt; https://novoresume.com​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Zety -&gt; https://zety.com/resume-builder​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ResumeHelp -&gt; https://www.resumehelp.com/​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ResumeNerd -&gt; https://www.resumenerd.com/​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ResumeLab -&gt; https://resumelab.com/​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ResumeNow -&gt; https://www.resume-now.com/​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VisualCV -&gt; https://www.visualcv.com/​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Novoresume -&gt; https://novoresume.com/resume-templates​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B0F44236-5091-440C-A0F7-8046EA6BD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5669" y="1111477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Resumé: Sekcia - vzdelanie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EC38AB16-F800-4811-89B6-8786F29B8943}"/>
              </a:ext>
            </a:extLst>
          </p:cNvPr>
          <p:cNvSpPr txBox="1">
            <a:spLocks/>
          </p:cNvSpPr>
          <p:nvPr/>
        </p:nvSpPr>
        <p:spPr>
          <a:xfrm>
            <a:off x="6913783" y="2506260"/>
            <a:ext cx="9449825" cy="5657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​EnhanCV -&gt; https://enhancv.com/​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Wozber -&gt; https://www.wozber.com/en-us 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ResumeGenius -&gt; https://resumegenius.com/​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Kickresume -&gt; https://www.kickresume.com/en/​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Resumonk -&gt; https://www.resumonk.com/​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ResumeBuild -&gt; https://resumebuild.com/​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FlowCV -&gt; https://flowcv.io/​</a:t>
            </a:r>
            <a:r>
              <a:rPr lang="sk-SK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866731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 a odporúčaná literatúra​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212" y="2052183"/>
            <a:ext cx="8586248" cy="4411359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[1.]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McGrimmon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 (2014).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Step-by-Step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Workbook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CreateSpace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288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ISBN 978-1502429322. ​</a:t>
            </a:r>
          </a:p>
          <a:p>
            <a:pPr algn="l" rtl="0" fontAlgn="base"/>
            <a:endParaRPr lang="sk-SK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[2.]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Singh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H.,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Kothari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D.P.,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Jogi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J.S. (2019).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Oral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Engineers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Scientists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/CV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Interview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Correspondence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LAP LAMBERT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208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ISBN 978-620011509.​</a:t>
            </a:r>
          </a:p>
          <a:p>
            <a:pPr algn="l" rtl="0" fontAlgn="base"/>
            <a:endParaRPr lang="sk-SK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[3.]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Novoresume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(2021). Dostupné na https://novoresume.com ( dňa 16.07.2021) ​</a:t>
            </a:r>
            <a:endParaRPr lang="sk-SK" sz="1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ADB507-7757-4D95-98CB-4DADE6D3510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377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vidíme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nevidíme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(ale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dať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vedieť</a:t>
            </a:r>
            <a:r>
              <a:rPr lang="en-US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!)​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F12CF1C-BDF5-4B42-8BC5-91D413868EF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773C4D6-FC03-4DD0-957E-6DD2DF5CE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95" y="2049242"/>
            <a:ext cx="5711713" cy="480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0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dnešných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dní...​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1" y="2227046"/>
            <a:ext cx="9805496" cy="4352478"/>
          </a:xfrm>
        </p:spPr>
        <p:txBody>
          <a:bodyPr anchor="t">
            <a:no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dnešnej dobe (bolo tomu ale aj v minulosti) je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viac uchádzačov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 je dostupných pozícií (hlavne tých „zaujímavých“)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aby si Vás všimli personálny manažéri (a nielen tí), </a:t>
            </a:r>
            <a:r>
              <a:rPr lang="sk-SK" sz="20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musíte na seba upozorniť, zaujať a vhodne sa prezentovať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/>
            <a:endParaRPr lang="sk-SK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Váš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životopis a motivácia 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vaším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prvým krokom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 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ceste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dobrej brigáde/štipendiu/praktiku/pracovnej ponuke!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/>
            <a:endParaRPr lang="sk-SK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Väčšina náborových pracovníkov uprednostňuje, aby boli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podklady aktualizované, stručné a presné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Pokúste sa predložiť jasný prehľad o sebe. Jednoducho, aby ste úspešne zvládli náročnejší pracovný pohovor, váš životopis by mal byť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spracovaný profesionálne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/>
            <a:r>
              <a:rPr lang="sk-SK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Dôvody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prípravy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1" y="2227046"/>
            <a:ext cx="10182568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Práca na pevný pracovný úväzok (part-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alebo 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full-time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Pracovná stáž v organizácii​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Dobrovoľnícka práca​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Získanie štipendia na štúdium​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Prijatie na letnú školu/kurz​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Prijatie na školu (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/Ph.D., etc.)​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Získanie členstva v záujmovom združení​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Iné​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465E86F-F9C5-4730-8DCB-11750923A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67" y="2839367"/>
            <a:ext cx="4994233" cy="229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FF2D2E4A-9AC6-4BB5-9F38-0D87F697D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429000"/>
            <a:ext cx="35814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65A2538-7B72-4AA3-82D1-B435CD9A0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839" y="3429000"/>
            <a:ext cx="4890588" cy="248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MOTIVAČNÝ LIST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4DD4DE4-E8B8-4C6D-96D9-1106DB4D878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4DDCB4D6-5268-41CB-A25B-E75EE2B1E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2706">
            <a:off x="7164930" y="208795"/>
            <a:ext cx="4804262" cy="582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96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773" y="1097729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 je to motivačný list?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933" y="2057726"/>
            <a:ext cx="10182568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jednoduchosti ide o list na cca. jednu alebo dve strány (menej je niekedy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viac), ktorý by mal popísať prečo ste práve Vy ten/tá pravý/pravá kandidát/ka na určitú pozíciu. Zvyčajne je doplnený s resumé (životopisom).​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 všeobecnosti motivačný list píšeme v takýchto situáciách:​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uchádzaní sa o prijatie na prestížny vzdelávací program (bežná prax v anglosaských krajinách) alebo v žiadosti o štipendium;​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žiadosti o pracovné miesto napríklad v neziskovej organizácii;​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žiadosti o dobrovoľnícku prácu v organizácii;​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žiadosti o praktikum v podniku.​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Dôležité! Nezamieňajte si motivačný list s krycím listom, ktorého účelom je zvýrazniť ako súvisia určité informácie vo Vašom životopise s otvoreným pracovným miestom. Krycí list je niečo ako úvod do Vášho životopisu pre personálneho manažéra, pričom motivačný list je silná záverečná prezentácia „predaja“ (samého seba) pre univerzitu, neziskovú organizáciu alebo </a:t>
            </a:r>
            <a:r>
              <a:rPr lang="sk-SK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prácovné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miesto.​</a:t>
            </a:r>
            <a:endParaRPr lang="en-US" sz="1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35CEE7F-93B9-4DDD-8631-8A56103239D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2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motivačného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791" y="2227046"/>
            <a:ext cx="10182568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Dobrý motivačný list je jedna strana s predstavením, s príbehom, s poukázaním na Váš záujem o danú pozíciu o ktorú žiadate.​​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Možnosti​:</a:t>
            </a:r>
          </a:p>
          <a:p>
            <a:pPr algn="l" rtl="0" fontAlgn="base"/>
            <a:endParaRPr lang="sk-SK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Klasická štruktúra s tromi odsekmi – úvod, telo (jadro) motivácie, záver.​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Použitie štruktúry s piatimi až siedmimi paragrafmi – telo (jadro) motivácie je rozdelené do viet združených v menších odsekoch (spravidla 1 až 3 odseky)​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Ktorý vybrať? Ak chcete viac rozobrať/diskutovať špecificky konkrétny úspech, zvoľte si štruktúru s viacerými paragrafmi. Na druhej strane, ak si zvolíte prístup založený na príbehu, potom je vhodnejší prístup s tromi odsekmi a nie je potrebné telo motivácie deliť do viacerých odsekov.​</a:t>
            </a:r>
            <a:endParaRPr lang="en-US" sz="1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0BB31F4-31EB-45A7-90F7-7BF29CC964D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81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- vzor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4DD4DE4-E8B8-4C6D-96D9-1106DB4D878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30A65372-5498-4752-9FEA-11CE2131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952" y="166779"/>
            <a:ext cx="4305300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7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2091</Words>
  <Application>Microsoft Office PowerPoint</Application>
  <PresentationFormat>Širokoúhlá obrazovka</PresentationFormat>
  <Paragraphs>171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CV A MOTIVAČNÝ LIST. AKO NA TO?</vt:lpstr>
      <vt:lpstr>OBSAH PREZENTÁCIE</vt:lpstr>
      <vt:lpstr>To čo vidíme... a čo nevidíme...  (ale mali by sme to dať vedieť!)​</vt:lpstr>
      <vt:lpstr>Realita dnešných dní...​</vt:lpstr>
      <vt:lpstr>Dôvody prípravy podkladov​</vt:lpstr>
      <vt:lpstr>MOTIVAČNÝ LIST</vt:lpstr>
      <vt:lpstr>Čo je to motivačný list?</vt:lpstr>
      <vt:lpstr>Štruktúra motivačného listu</vt:lpstr>
      <vt:lpstr>Štruktúra - vzor</vt:lpstr>
      <vt:lpstr>Úvod motivačného listu</vt:lpstr>
      <vt:lpstr>Úvod motivačného listu – praktický príklad</vt:lpstr>
      <vt:lpstr>Telo motivačného listu</vt:lpstr>
      <vt:lpstr>Telo motivačného listu – praktický príklad​</vt:lpstr>
      <vt:lpstr>Záver​</vt:lpstr>
      <vt:lpstr>Ako teda písať motivačný list?​</vt:lpstr>
      <vt:lpstr>Motivačný list  - príklad​</vt:lpstr>
      <vt:lpstr>ŽIVOTOPIS​</vt:lpstr>
      <vt:lpstr>Ako na resumé – krok za krokom</vt:lpstr>
      <vt:lpstr>Ako vybrať správny formát životopisu</vt:lpstr>
      <vt:lpstr>Resumé: Sekcia - vzdelanie</vt:lpstr>
      <vt:lpstr>Životopis pre vysoké školy​</vt:lpstr>
      <vt:lpstr>Prezentace aplikace PowerPoint</vt:lpstr>
      <vt:lpstr>Resumé: Sekcia - vzdelanie</vt:lpstr>
      <vt:lpstr>Použitá a odporúčaná literatúra​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45</cp:revision>
  <dcterms:created xsi:type="dcterms:W3CDTF">2023-07-25T08:23:46Z</dcterms:created>
  <dcterms:modified xsi:type="dcterms:W3CDTF">2023-08-09T11:57:39Z</dcterms:modified>
</cp:coreProperties>
</file>