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77" r:id="rId6"/>
    <p:sldId id="27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62" r:id="rId30"/>
    <p:sldId id="27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45EB-8A20-4E20-A589-A9EC2BFA8ED9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001C-4F57-48BB-AE11-A41E49E49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D50CB-ECA9-4083-BF69-F4CB7D40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70D652-EC5D-48A1-B1AF-E15DEF5EB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E1063-4F2C-4D1E-86A1-1E17FF8B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1E713-3569-42BF-9BA0-EA8F3B5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84853-1626-4872-9ACB-A2926E2B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F47F-9BC6-4FEE-957E-4709865C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603F9-B439-45FC-9DE0-9DE0DF35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72B65-4BE2-4355-8C57-8A8C170D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9AA42-EF96-49DE-9A33-FCBDAFA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DC519F-094B-44BE-B3D6-C353B6C0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35FEBF-A212-40A4-84C3-9649D05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1C412D-5AA6-4170-A5FE-1F2C7802A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F2860D-EB00-43FA-8A5B-A6C22F31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1CAA3-DDB7-4DC3-8BE7-4B63FFC9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80C0A-BE58-443D-ADE8-F3CE8004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42838-3AC6-4435-8A9F-CF0389C3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C3830-809A-4FA9-A9C7-B3222236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03EF7B-B236-4C38-B689-288A0AD5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ABA588-F1E0-47FF-B0C0-6E66E93E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14CB8-FABD-4711-B8FC-F756560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7036-3F99-464B-B8AC-F118B0B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8260B-76E8-40F1-A757-4357511E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CAC12-1535-451C-805F-3D4768A1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982F66-407A-4DCA-82D9-AA31E794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A9A0E-2404-4AB4-BF57-D8E301E0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BB99-759C-4C48-BA1D-0B69C626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C3DBE-1141-4805-A825-19771959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BD92E4-0ED9-4748-9EB0-3BE40489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C43090-CD88-482B-9E7B-B0709839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EFD80C-D84C-49E3-BC38-BCD6F9A4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B80F5-E504-4F89-8C32-6D6A5304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CF9B-71DB-4FC6-86F6-94BBE670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184003-C434-4DCE-B252-740FDC4D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08835-5A3D-4C02-BCC7-E490EB825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2939E0-D022-4A9C-9590-DB7D4532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C3EA80-E5B2-4727-89F8-4811EECBF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E3375C-B169-4440-9D7F-A73C1069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FC4382-F7ED-4911-9D78-77345956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1BA616-15AD-46E3-94A3-27DC2AA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7895-1A15-4F9E-AF00-D08D697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39483C-5715-41B8-9BFC-D8DB2415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C5C36B-33BA-4F12-95F8-AD3F5121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5C7414-69C2-4775-BCD1-761AC1FA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99039E-C35A-4539-ADC4-FAADCC00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F4E39-2145-427C-94FB-B7C8B0ED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9F581-DD8B-4E62-BD39-345D2F91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D0E3E-7B6D-45F0-A236-7B4B67D5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E8D5B-D596-4652-9928-812612E5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27383F-2A14-4511-BAAC-BF0C18C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A3FF67-71F2-4EA0-9A21-9A406A52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8B103-9FFE-4FF6-AFAD-32BE6087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169BA-8F3D-4EE5-BE91-2084FCE2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6195B-C512-41CF-BCB6-5A25F07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A67C0-3874-481C-AD5C-B88CAAF93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C0D67F-2D4E-478E-A7B6-B08FF9EE9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B63BD1-4E0C-4334-9737-6F31EA49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D335B7-878F-4075-8444-99911A64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AD60EE-910C-430D-AE93-7DD5C5C5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6D131A-0C78-4001-8AF8-B8C47E4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3CC6C-C7A8-4761-93C5-8109401C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3C234-18EE-4BB9-AB06-8817A0D73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440-1B6D-43E4-9C02-07F167C45F13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DA832B-4B82-4902-84DF-4AAFC322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B8316-7C01-47F4-921F-1B490692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1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6326"/>
            <a:ext cx="9873006" cy="23876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INFLÁCIA</a:t>
            </a:r>
            <a:br>
              <a:rPr lang="cs-CZ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 NA PODNIKATEĽSKÚ SFÉRU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5134"/>
            <a:ext cx="9144000" cy="1655762"/>
          </a:xfrm>
        </p:spPr>
        <p:txBody>
          <a:bodyPr/>
          <a:lstStyle/>
          <a:p>
            <a:pPr algn="l" rtl="0" fontAlgn="base"/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Dr. Leoš Šafár,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TUKE, Košice 2021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16CD5C-F4DE-48FF-88EB-B28378F8EB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8" y="273384"/>
            <a:ext cx="4731152" cy="8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PCE – PCE Excluding Food and Energy (FED)​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A017F4F-D4E9-4053-98B9-F63E8AC2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8" y="1244781"/>
            <a:ext cx="9903135" cy="46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5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Break-even inflation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A2BB9EE-AC45-4D8E-A3EC-69972411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1078878"/>
            <a:ext cx="9149191" cy="51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Break-even inflation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2"/>
            <a:ext cx="9601200" cy="4352478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Miera zlomovej inflácie je trhovým vyjadrením očakávanej inflácie. 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to rozdiel medzi výnosom nominálneho dlhopisu a dlhopisu viazaného na infláciu s rovnakou splatnosťou. 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Komplikované? Nevadí... Na teraz poznajte pojem​ ​</a:t>
            </a:r>
          </a:p>
        </p:txBody>
      </p:sp>
    </p:spTree>
    <p:extLst>
      <p:ext uri="{BB962C8B-B14F-4D97-AF65-F5344CB8AC3E}">
        <p14:creationId xmlns:p14="http://schemas.microsoft.com/office/powerpoint/2010/main" val="310092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961641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Príčiny</a:t>
            </a:r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1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D0C1617-0771-45D6-BD58-C9875B02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052" y="2021182"/>
            <a:ext cx="9601200" cy="2597952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Dopytovo ťahaná – 2008 &amp; následná politika CB​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Nákladmi tlačená – tu sa nachádzame (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-in”​​ ​</a:t>
            </a:r>
          </a:p>
        </p:txBody>
      </p:sp>
    </p:spTree>
    <p:extLst>
      <p:ext uri="{BB962C8B-B14F-4D97-AF65-F5344CB8AC3E}">
        <p14:creationId xmlns:p14="http://schemas.microsoft.com/office/powerpoint/2010/main" val="390326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066" y="2366128"/>
            <a:ext cx="9144000" cy="1776803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Aktuálny stav</a:t>
            </a:r>
            <a:b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investičného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pohľadu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04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6CF0CE5-A802-44E4-ACD1-3BB2095B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05" y="463501"/>
            <a:ext cx="9672097" cy="54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949A84-5A7C-4CBA-919E-8134A606E0C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0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31261AA-7E77-48D5-8566-703AC1F7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33" y="442786"/>
            <a:ext cx="9667463" cy="54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822C06-BD5D-4284-A8F0-A15B1711DF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88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1F2D0935-6F54-4FE7-BDCE-C015C763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46" y="440315"/>
            <a:ext cx="9729736" cy="547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355307-0C8B-47BC-8CB2-F155035607E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4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60F1640-FAC9-4976-A84C-AC447FFE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26" y="432111"/>
            <a:ext cx="9776276" cy="50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DB0E2DD-CEB6-4033-9954-7F374923451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97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919" y="2842869"/>
            <a:ext cx="9144000" cy="909537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33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53" y="1097729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Prečo to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riešime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253" y="2200894"/>
            <a:ext cx="7838978" cy="2481312"/>
          </a:xfrm>
        </p:spPr>
        <p:txBody>
          <a:bodyPr>
            <a:noAutofit/>
          </a:bodyPr>
          <a:lstStyle/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 toho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súčasťou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zá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kladné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potraviny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druhotné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suroviny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pohonné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hmoty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stavebný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materiál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...​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690242-7E6C-4E94-93F5-F19A3C285F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53216709-0ABB-457F-B4EB-9028A191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54090"/>
            <a:ext cx="9784924" cy="50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B7E41B-0804-430B-95A3-3AED378DA6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08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4338" name="Picture 2" descr="Obrázok, na ktorom je stôl&#10;&#10;Automaticky generovaný popis">
            <a:extLst>
              <a:ext uri="{FF2B5EF4-FFF2-40B4-BE49-F238E27FC236}">
                <a16:creationId xmlns:a16="http://schemas.microsoft.com/office/drawing/2014/main" id="{14F85155-888C-4E46-878F-E2C94784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06" y="568244"/>
            <a:ext cx="9982495" cy="53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1E40C2-23E3-4F77-A689-2CFEAEA2069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48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9C2C559B-2D0C-40B0-BF86-24C4BA95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43" y="641024"/>
            <a:ext cx="10135287" cy="50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EA3001-BE2E-4695-9EB6-4B3E9CD9AEA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565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066" y="2366128"/>
            <a:ext cx="9144000" cy="1776803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Aktuálny stav</a:t>
            </a:r>
            <a:b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mikro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podnikateľského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pohľadu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9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03B6373-E7DC-441A-BE7B-30E03195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55" y="367710"/>
            <a:ext cx="9915216" cy="52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58C296-ADC8-484A-87ED-F9F3642DB9AC}"/>
              </a:ext>
            </a:extLst>
          </p:cNvPr>
          <p:cNvSpPr txBox="1"/>
          <p:nvPr/>
        </p:nvSpPr>
        <p:spPr>
          <a:xfrm>
            <a:off x="3122630" y="193686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sv-SE" sz="2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Zemný plyn (UK, EU, GER)</a:t>
            </a:r>
            <a:r>
              <a:rPr lang="sv-SE" sz="2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6A443B-12A7-4AAE-BEB2-2A87E4FFA61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4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FF2B5EF4-FFF2-40B4-BE49-F238E27FC236}">
                <a16:creationId xmlns:a16="http://schemas.microsoft.com/office/drawing/2014/main" id="{97D8DBE1-2A59-4432-AE66-996390A0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17" y="667512"/>
            <a:ext cx="9799113" cy="51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58C296-ADC8-484A-87ED-F9F3642DB9AC}"/>
              </a:ext>
            </a:extLst>
          </p:cNvPr>
          <p:cNvSpPr txBox="1"/>
          <p:nvPr/>
        </p:nvSpPr>
        <p:spPr>
          <a:xfrm>
            <a:off x="3122630" y="193686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sv-SE" sz="2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Elektrina</a:t>
            </a:r>
            <a:r>
              <a:rPr lang="sv-SE" sz="2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9E10851-5F3C-4D49-A4CF-34BC5DA32BE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19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95F16CC3-D64D-488F-B27B-D9C0C0E5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72544"/>
            <a:ext cx="9969090" cy="53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58C296-ADC8-484A-87ED-F9F3642DB9AC}"/>
              </a:ext>
            </a:extLst>
          </p:cNvPr>
          <p:cNvSpPr txBox="1"/>
          <p:nvPr/>
        </p:nvSpPr>
        <p:spPr>
          <a:xfrm>
            <a:off x="3122630" y="193686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sv-SE" sz="2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Železná ruda</a:t>
            </a:r>
            <a:r>
              <a:rPr lang="sv-SE" sz="2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C429864-AE5D-4E8C-BC7D-557DF64203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62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FAFF793-D0A7-40B9-86F2-B404ED34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71340"/>
            <a:ext cx="9925856" cy="52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58C296-ADC8-484A-87ED-F9F3642DB9AC}"/>
              </a:ext>
            </a:extLst>
          </p:cNvPr>
          <p:cNvSpPr txBox="1"/>
          <p:nvPr/>
        </p:nvSpPr>
        <p:spPr>
          <a:xfrm>
            <a:off x="3122630" y="193686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  <a:endParaRPr lang="cs-CZ" sz="2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19CDEEA-9E1A-46D4-8FB3-6CD1253DA3B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27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372DCC2-8D0D-46A5-A81F-3C655851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3" y="767579"/>
            <a:ext cx="9832795" cy="4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58C296-ADC8-484A-87ED-F9F3642DB9AC}"/>
              </a:ext>
            </a:extLst>
          </p:cNvPr>
          <p:cNvSpPr txBox="1"/>
          <p:nvPr/>
        </p:nvSpPr>
        <p:spPr>
          <a:xfrm>
            <a:off x="1831893" y="206884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Ropa - </a:t>
            </a:r>
            <a:r>
              <a:rPr lang="cs-CZ" sz="28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komplexnejšie</a:t>
            </a:r>
            <a:endParaRPr lang="cs-CZ" sz="2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D2DEFE3-C5E6-4537-A0C3-7A75778C175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108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714453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Iné komodity od začiatku roka (jún 2021)</a:t>
            </a:r>
            <a:r>
              <a:rPr lang="cs-CZ" sz="32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731" y="1831149"/>
            <a:ext cx="9601200" cy="4352478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kukurica (+ 49,59%), 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vykurovací olej (+ 34,43%), 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meď (+ 33,92%) 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ropa (+ 30,98%)​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Rezivo </a:t>
            </a:r>
            <a:r>
              <a:rPr lang="sk-SK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ihličnany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(+ 240%)​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surové železo (+ 150% 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2ECA00-D8E1-4507-921B-6A54A6090F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396E690-B138-4D1F-BA9E-1A2E497A46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" y="5712643"/>
            <a:ext cx="836688" cy="86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04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218590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riešime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218" y="2505522"/>
            <a:ext cx="8263775" cy="2955940"/>
          </a:xfrm>
        </p:spPr>
        <p:txBody>
          <a:bodyPr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Podstata?​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Spôsob výpočtu?​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Druhy inflácie?​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Koho a prečo zaujíma?​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čo má dopad?​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Aká je realita?​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05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00236C-C9B9-46B7-A7EA-5569C1048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04" y="4182641"/>
            <a:ext cx="10746548" cy="575794"/>
          </a:xfrm>
        </p:spPr>
        <p:txBody>
          <a:bodyPr anchor="t">
            <a:noAutofit/>
          </a:bodyPr>
          <a:lstStyle/>
          <a:p>
            <a:pPr rtl="0" fontAlgn="base"/>
            <a:r>
              <a:rPr lang="sk-SK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OTÁZKY?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44" y="2789832"/>
            <a:ext cx="9144000" cy="839136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POZORNOSŤ!</a:t>
            </a:r>
            <a:r>
              <a:rPr lang="cs-CZ" sz="32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9384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CF64476-9D28-4B6A-96A6-D3514D669E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FDB843-0F1C-4FDF-A6C9-8574AD4A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0"/>
            <a:ext cx="6568502" cy="6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EA9687-B408-4785-8DFE-A640DBE7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06" y="15236"/>
            <a:ext cx="8369031" cy="68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A69F3B9-6AB0-461D-A259-A5EB3769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63" y="-47795"/>
            <a:ext cx="9746233" cy="68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1D7E61A-3500-4203-A73A-91D74E4D144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493" y="2255539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Inflačné ukazovatele​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CAF2D4-9A93-4437-8FDC-46C22184B4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15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004" y="209923"/>
            <a:ext cx="9144000" cy="83913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– Consumer Price Index (OECD)​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2E367E0-7D55-4A88-97DD-8D632D87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1134297"/>
            <a:ext cx="8263775" cy="51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A26A7E9-82DB-47CB-B357-654F78FD2E61}"/>
              </a:ext>
            </a:extLst>
          </p:cNvPr>
          <p:cNvSpPr txBox="1"/>
          <p:nvPr/>
        </p:nvSpPr>
        <p:spPr>
          <a:xfrm>
            <a:off x="2094731" y="2308724"/>
            <a:ext cx="82637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cs-CZ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32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  <a:r>
              <a:rPr lang="sk-SK" sz="3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sk-SK" sz="32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sk-SK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sk-SK" sz="32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k-SK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sk-SK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sk-SK" sz="3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8E276EE-C75E-4D45-912D-356A81E58F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2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004" y="209923"/>
            <a:ext cx="9144000" cy="83913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 – Producer Price Index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(OECD)​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3009A0C-2E29-494F-B100-7FFE0051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09" y="1003762"/>
            <a:ext cx="8412647" cy="5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1A742E7-D72F-4E47-96D0-7B4E560838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20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HICP – </a:t>
            </a:r>
            <a:r>
              <a:rPr lang="en-US" sz="30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en-US" sz="3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 of Consumer Prices (ECB)​​</a:t>
            </a:r>
            <a:r>
              <a:rPr lang="cs-CZ" sz="3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F7531B9-F355-44F5-B47A-E78188FD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38225"/>
            <a:ext cx="8678552" cy="52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23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31" y="317983"/>
            <a:ext cx="9717465" cy="650449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PCE – Personal Consumption Expenditures (FED)​​</a:t>
            </a:r>
            <a:r>
              <a:rPr lang="cs-CZ" sz="31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5A629A-06DE-46AA-86E6-078ED5ACC4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920033"/>
            <a:ext cx="838986" cy="7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15CCC24-81E8-4546-81B9-2B7E6F78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85" y="1216358"/>
            <a:ext cx="9827967" cy="47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461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304</Words>
  <Application>Microsoft Office PowerPoint</Application>
  <PresentationFormat>Širokoúhlá obrazovka</PresentationFormat>
  <Paragraphs>55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Motiv Office</vt:lpstr>
      <vt:lpstr>INFLÁCIA DOPAD NA PODNIKATEĽSKÚ SFÉRU</vt:lpstr>
      <vt:lpstr>Prečo to riešime?</vt:lpstr>
      <vt:lpstr>Čo riešime?​</vt:lpstr>
      <vt:lpstr>Prezentace aplikace PowerPoint</vt:lpstr>
      <vt:lpstr>Inflačné ukazovatele​</vt:lpstr>
      <vt:lpstr>CPI – Consumer Price Index (OECD)​​</vt:lpstr>
      <vt:lpstr>PPI – Producer Price Index (OECD)​​</vt:lpstr>
      <vt:lpstr>HICP – Harmonised Index of Consumer Prices (ECB)​​​</vt:lpstr>
      <vt:lpstr>PCE – Personal Consumption Expenditures (FED)​​​</vt:lpstr>
      <vt:lpstr>Core PCE – PCE Excluding Food and Energy (FED)​</vt:lpstr>
      <vt:lpstr>Break-even inflation​</vt:lpstr>
      <vt:lpstr>Break-even inflation​</vt:lpstr>
      <vt:lpstr>Príčiny​</vt:lpstr>
      <vt:lpstr>Aktuálny stav (z investičného pohľadu)​​</vt:lpstr>
      <vt:lpstr>Prezentace aplikace PowerPoint</vt:lpstr>
      <vt:lpstr>Prezentace aplikace PowerPoint</vt:lpstr>
      <vt:lpstr>Prezentace aplikace PowerPoint</vt:lpstr>
      <vt:lpstr>Prezentace aplikace PowerPoint</vt:lpstr>
      <vt:lpstr>Vývoj​</vt:lpstr>
      <vt:lpstr>Prezentace aplikace PowerPoint</vt:lpstr>
      <vt:lpstr>Prezentace aplikace PowerPoint</vt:lpstr>
      <vt:lpstr>Prezentace aplikace PowerPoint</vt:lpstr>
      <vt:lpstr>Aktuálny stav (z mikro podnikateľského pohľadu)​​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Iné komodity od začiatku roka (jún 2021)​</vt:lpstr>
      <vt:lpstr>ĎAKUJEM ZA POZORNOSŤ!​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PODNIKATELSKÝ PLÁN</dc:title>
  <dc:creator>Kulihova Kublova Tereza</dc:creator>
  <cp:lastModifiedBy>Kulihova Kublova Tereza</cp:lastModifiedBy>
  <cp:revision>17</cp:revision>
  <dcterms:created xsi:type="dcterms:W3CDTF">2023-07-25T08:23:46Z</dcterms:created>
  <dcterms:modified xsi:type="dcterms:W3CDTF">2023-08-08T10:52:45Z</dcterms:modified>
</cp:coreProperties>
</file>