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0" autoAdjust="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5EB-8A20-4E20-A589-A9EC2BFA8ED9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001C-4F57-48BB-AE11-A41E49E49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9E001C-4F57-48BB-AE11-A41E49E496F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30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50CB-ECA9-4083-BF69-F4CB7D403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70D652-EC5D-48A1-B1AF-E15DEF5EB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2E1063-4F2C-4D1E-86A1-1E17FF8B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1E713-3569-42BF-9BA0-EA8F3B5A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84853-1626-4872-9ACB-A2926E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0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FF47F-9BC6-4FEE-957E-4709865C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603F9-B439-45FC-9DE0-9DE0DF355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72B65-4BE2-4355-8C57-8A8C170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09AA42-EF96-49DE-9A33-FCBDAFA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519F-094B-44BE-B3D6-C353B6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9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35FEBF-A212-40A4-84C3-9649D0560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1C412D-5AA6-4170-A5FE-1F2C7802A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2860D-EB00-43FA-8A5B-A6C22F31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1CAA3-DDB7-4DC3-8BE7-4B63FFC9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E80C0A-BE58-443D-ADE8-F3CE800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2838-3AC6-4435-8A9F-CF0389C3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C3830-809A-4FA9-A9C7-B3222236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3EF7B-B236-4C38-B689-288A0AD5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ABA588-F1E0-47FF-B0C0-6E66E93E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714CB8-FABD-4711-B8FC-F7565606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4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07036-3F99-464B-B8AC-F118B0B4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F8260B-76E8-40F1-A757-4357511E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C12-1535-451C-805F-3D4768A1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2F66-407A-4DCA-82D9-AA31E794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A9A0E-2404-4AB4-BF57-D8E301E0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BB99-759C-4C48-BA1D-0B69C626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C3DBE-1141-4805-A825-19771959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BD92E4-0ED9-4748-9EB0-3BE40489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43090-CD88-482B-9E7B-B0709839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EFD80C-D84C-49E3-BC38-BCD6F9A4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BB80F5-E504-4F89-8C32-6D6A5304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4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9CF9B-71DB-4FC6-86F6-94BBE670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184003-C434-4DCE-B252-740FDC4D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B08835-5A3D-4C02-BCC7-E490EB82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2939E0-D022-4A9C-9590-DB7D45326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C3EA80-E5B2-4727-89F8-4811EECBF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3375C-B169-4440-9D7F-A73C1069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FC4382-F7ED-4911-9D78-77345956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1BA616-15AD-46E3-94A3-27DC2AA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7895-1A15-4F9E-AF00-D08D6976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39483C-5715-41B8-9BFC-D8DB2415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5C36B-33BA-4F12-95F8-AD3F5121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C7414-69C2-4775-BCD1-761AC1FA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99039E-C35A-4539-ADC4-FAADCC00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2F4E39-2145-427C-94FB-B7C8B0ED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E9F581-DD8B-4E62-BD39-345D2F91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D0E3E-7B6D-45F0-A236-7B4B67D5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E8D5B-D596-4652-9928-812612E52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27383F-2A14-4511-BAAC-BF0C18C2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A3FF67-71F2-4EA0-9A21-9A406A52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8B103-9FFE-4FF6-AFAD-32BE6087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E169BA-8F3D-4EE5-BE91-2084FCE2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3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6195B-C512-41CF-BCB6-5A25F077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4A67C0-3874-481C-AD5C-B88CAAF93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0D67F-2D4E-478E-A7B6-B08FF9EE9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63BD1-4E0C-4334-9737-6F31EA49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D335B7-878F-4075-8444-99911A64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AD60EE-910C-430D-AE93-7DD5C5C5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9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6D131A-0C78-4001-8AF8-B8C47E45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3CC6C-C7A8-4761-93C5-8109401CF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3C234-18EE-4BB9-AB06-8817A0D73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DA832B-4B82-4902-84DF-4AAFC322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BB8316-7C01-47F4-921F-1B4906928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1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storyboardthat.com/sk/articles/b/swot-anal%C3%BDza-templates&#8203;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euroekonom.sk/manazment/strategicka-diagnostika/swot-analyza/&#8203;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liveplan.com/blog/what-is-a-swot-analysis-and-how-to-do-it-right-with-examples/&#8203;" TargetMode="External"/><Relationship Id="rId4" Type="http://schemas.openxmlformats.org/officeDocument/2006/relationships/hyperlink" Target="https://archiv.mpc-edu.sk/sk/pedagogicke-rozhlady/clanky/aplikacia-swot-analyzy-v-skolach&#8203;" TargetMode="Externa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c.europa.eu/eurostat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statistics.s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bs.sk/" TargetMode="External"/><Relationship Id="rId5" Type="http://schemas.openxmlformats.org/officeDocument/2006/relationships/hyperlink" Target="https://www.imf.org/en/Home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euractiv.sk/" TargetMode="Externa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c.europa.eu/eurostat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statistics.s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bs.sk/" TargetMode="External"/><Relationship Id="rId5" Type="http://schemas.openxmlformats.org/officeDocument/2006/relationships/hyperlink" Target="https://www.imf.org/en/Home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euractiv.sk/" TargetMode="Externa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spreadsheets/d/1cjN1RHRjZQIgfY7oz3y3eB4nuzV4YYIWd0Armdj6yiI/copy" TargetMode="External"/><Relationship Id="rId5" Type="http://schemas.openxmlformats.org/officeDocument/2006/relationships/hyperlink" Target="https://www.indeed.com/career-advice/career-development/business-overview-examples%20alebo%20https:/www.indeed.com/career-advice/interviewing/how-to-give-an-elevator-pitch-examples)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euba.sk/veda-a-vyskum/utvary-riadene-prorektorkou-pre-vedu-a-doktorandske-studium/ekonomicke-rozhlady/preview-file/er1_2009_michalski-1013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bi.uniza.sk/uploads/Dokumenty/casopis_km/archiv/2016_01/05%20Drebitova.pdf" TargetMode="External"/><Relationship Id="rId5" Type="http://schemas.openxmlformats.org/officeDocument/2006/relationships/hyperlink" Target="https://www2.deloitte.com/content/dam/Deloitte/ca/Documents/finance/ca-en-FA-strategies-for-optimizing-your-cash-management.pdf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c.europa.eu/eurostat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statistics.s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bs.sk/" TargetMode="External"/><Relationship Id="rId5" Type="http://schemas.openxmlformats.org/officeDocument/2006/relationships/hyperlink" Target="https://www.imf.org/en/Home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euractiv.sk/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6326"/>
            <a:ext cx="9144000" cy="23876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PODNIKATELSKÝ</a:t>
            </a:r>
            <a:br>
              <a:rPr lang="cs-CZ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5134"/>
            <a:ext cx="9144000" cy="1655762"/>
          </a:xfrm>
        </p:spPr>
        <p:txBody>
          <a:bodyPr/>
          <a:lstStyle/>
          <a:p>
            <a:pPr algn="l" rtl="0" fontAlgn="base"/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Manuela </a:t>
            </a:r>
            <a:r>
              <a:rPr lang="sk-SK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Raisová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TUKE, Košice 2021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F16CD5C-F4DE-48FF-88EB-B28378F8EB2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78" y="273384"/>
            <a:ext cx="4731152" cy="8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6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9316758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Vnútorná analýza podniku – SWOT analýza​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SWOT analýza je metóda zostavená na súčasné hodnotenie silných a slabých stránok firmy a príležitostí a ohrození, ktorým firma čelí v prostredí, v ktorom sa nachádza​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Urobiť SWOT analýzu dobre, nie je jednoduchá záležitosť a vyžaduje si určité skúsenosti.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 začínajúcich podnikateľoch sa odporúča, aby v tejto časti využili skúsenosti profesionálov, ktorí vedia položením správnych otázok nájsť to, čo je potrebné vyhodnotiť.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 orientáciu dávame niekoľko </a:t>
            </a:r>
            <a:r>
              <a:rPr lang="sk-SK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linkov</a:t>
            </a: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kde je možné nájsť spracovanie SWOT analýzy aj s príkladmi: ​</a:t>
            </a:r>
          </a:p>
          <a:p>
            <a:pPr marL="1714500" lvl="3" indent="-342900" algn="l" fontAlgn="base">
              <a:buFont typeface="Arial" panose="020B0604020202020204" pitchFamily="34" charset="0"/>
              <a:buChar char="•"/>
            </a:pPr>
            <a:r>
              <a:rPr lang="sk-SK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https://www.euroekonom.sk/manazment/strategicka-diagnostika/swot-analyza/​</a:t>
            </a:r>
            <a:endParaRPr lang="sk-SK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 algn="l" fontAlgn="base">
              <a:buFont typeface="Arial" panose="020B0604020202020204" pitchFamily="34" charset="0"/>
              <a:buChar char="•"/>
            </a:pPr>
            <a:r>
              <a:rPr lang="sk-SK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https://www.storyboardthat.com/sk/articles/b/swot-anal%C3%BDza-templates​</a:t>
            </a:r>
            <a:endParaRPr lang="sk-SK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 algn="l" fontAlgn="base">
              <a:buFont typeface="Arial" panose="020B0604020202020204" pitchFamily="34" charset="0"/>
              <a:buChar char="•"/>
            </a:pPr>
            <a:r>
              <a:rPr lang="sk-SK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https://archiv.mpc-edu.sk/sk/pedagogicke-rozhlady/clanky/aplikacia-swot-analyzy-v-skolach​</a:t>
            </a:r>
            <a:endParaRPr lang="sk-SK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 algn="l" fontAlgn="base">
              <a:buFont typeface="Arial" panose="020B0604020202020204" pitchFamily="34" charset="0"/>
              <a:buChar char="•"/>
            </a:pPr>
            <a:r>
              <a:rPr lang="sk-SK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https://www.liveplan.com/blog/what-is-a-swot-analysis-and-how-to-do-it-right-with-examples/​</a:t>
            </a:r>
            <a:endParaRPr lang="sk-SK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2CA305C-EBAD-4DD4-B963-C5D771C20540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5179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114780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Analýza konkurencie​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Aj keby ste prichádzali s absolútne inovatívnym produktom, na trhu budete mať nejakú konkurenciu – a tú je potrebné spoznať a popísať.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analýze sa skúste zamerať na odpovede na otázky: prichádzate na trh, kde je konkurencia jasne identifikovateľná? Aká je početná? Existuje medzi firmami niekto, kto je schopný určovať cenu alebo množstvo, ktoré bude predávané – hovoríme teda o cenovom alebo množstevnom vodcovi? 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 tejto analýze by ste mali nájsť aj odpovede, či Váš produkt je odlíšiteľný od produktu týchto vodcov, alebo nie.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Zároveň by analýza mala priniesť odpoveď aj na to, akým spôsobom budete svoj produkt ponúkať, akými cestami pôjdete. 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 spracovaní týchto častí siahnite aj po relevantných správach a hodnoteniach rôznych autorít, ako je 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Štatistický úrad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Eurostat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Euroactiv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IMF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NBS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pod.</a:t>
            </a:r>
            <a:endParaRPr lang="sk-SK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8ADE3D4-93EB-4BCB-99B7-43045A09FC84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64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8595" y="1570384"/>
            <a:ext cx="10114780" cy="3467129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Analýza produktu a služby​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tejto časti ide o podrobný popis produktu, vrátane technických parametrov.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 potenciálnych investorov je zaujímavou informáciou aj to, či je to Váš vlastný vynález, aký je technický a technologický postup výroby daného výrobku, či to nie je chránené patentom a pod. 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Analýza zákazníkov​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Táto analýza je kľúčová pre celé fungovanie podnikania.​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Aj potenciálny investori budú dávať veľký dôraz na to, či ste schopní spoznať svojho zákazníka, či ste správne priradili zákazníka ku svojmu produktu a pod.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Čo by ste mali popísať: 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29D00C85-A767-40A1-9893-AD216C46BB63}"/>
              </a:ext>
            </a:extLst>
          </p:cNvPr>
          <p:cNvSpPr txBox="1">
            <a:spLocks/>
          </p:cNvSpPr>
          <p:nvPr/>
        </p:nvSpPr>
        <p:spPr>
          <a:xfrm>
            <a:off x="1316916" y="5037513"/>
            <a:ext cx="5589917" cy="1519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žije Váš zákazník?​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Aký je jeho vek?​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Aká je jeho úroveň vzdelania?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Aké má návyky správania?​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C6428D20-B424-4E24-8ADE-3EA0A7B47018}"/>
              </a:ext>
            </a:extLst>
          </p:cNvPr>
          <p:cNvSpPr txBox="1">
            <a:spLocks/>
          </p:cNvSpPr>
          <p:nvPr/>
        </p:nvSpPr>
        <p:spPr>
          <a:xfrm>
            <a:off x="5823458" y="5093588"/>
            <a:ext cx="5589917" cy="14072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trávi svoj voľný čas?​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Aké preferuje hodnoty?​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akých komunitách je začlenený?​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AD32165-035E-43B4-80EB-C4316D96C91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84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164657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Svoj plán by ste mali prispôsobiť každej z cieľových skupín, ak ich máte viac. 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 spracovaní týchto častí siahnite aj po relevantných správach a hodnoteniach rôznych autorít, ako je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Štatistický úrad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Eurostat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Euroactiv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IMF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NBS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pod. ​</a:t>
            </a:r>
            <a:endParaRPr lang="sk-SK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2897A65-8063-4D13-BD50-96F36BC7A031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724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164657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Marketingový plán​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Kombinácia 4 základných P – parametrov, ktoré tvoria úplný základ Vášho podnikania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sk-SK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cena – Koľko bude Váš produkt stáť?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produkt –toto už máte uvedené v niekoľkých predchádzajúcich častiach, čiže tu ide o popis predovšetkým odlišností daného produktu od produktu konkurencie.​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Promotion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reklama – akú formu oslovenia zákazníkov si zvolíte?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miesto – Kde budete svoje výrobky a akým spôsobom predávať? Kamenná predajňa </a:t>
            </a:r>
            <a:r>
              <a:rPr lang="sk-SK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Online predaj? ​</a:t>
            </a:r>
          </a:p>
          <a:p>
            <a:pPr lvl="2" algn="l" fontAlgn="base"/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sk-SK" sz="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E2CC59-DA7D-4D9C-8B15-14F2D59A5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945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164657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Marketingový plán​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tým súvisí aj ďalšia časť a to je logistika a operačný plán, kde by ste mali rozpracovať detailne informácie:​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svojich dodávateľoch,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tom, aká bude Vaša prevádzka, čo všetko bude jej súčasťou​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technike a technológiách, ktoré potrebujete pre realizáciu svojej výroby​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spôsobe doručovania svojich výrobkov svojim zákazníkom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zásobách a ich spravovaní. 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 potenciálnych investorov je zaujímavou informáciou aj to, či je to Váš vlastný vynález, aký je technický a technologický postup výroby daného výrobku, či to nie je chránené patentom a pod. ​​</a:t>
            </a:r>
            <a:endParaRPr lang="sk-SK" sz="1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44A521-3215-4296-94E4-996ADBD2B55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0979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164657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Finančný plán​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to najťažšia a najrizikovejšia časť plánu​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Veľmi ťažko sa zostavuje, pokiaľ sa s podnikaním začína a podnikateľ nemá predchádzajúce skúsenosti s jeho tvorbou​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Prepracovanosť Vášho finančného plánu je silne závislá od toho, pre koho je plán pripravovaný a je potrebné mať na pamäti, že ide o citlivé informácie spojené s Vašim podnikaním. ​</a:t>
            </a:r>
            <a:endParaRPr lang="sk-SK" sz="1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6C086F2-D9F4-47FE-A800-E95A9F841A5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284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164657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Finančný plán​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 základné súbory by mali byť súčasťou Vášho plánu: ​​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Výkaz ziskov a strát – výsledovka -je vo finančnom účtovníctve prehľadné usporiadanie všetkých výnosov a nákladov za určité obdobie, ktoré ukazuje aj výsledok hospodárenia (</a:t>
            </a:r>
            <a:r>
              <a:rPr lang="sk-SK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t.j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zisk/stratu) za toto obdobie, ktorý je rozdielom týchto výnosov a nákladov. Tvorí jednu z častí účtovnej závierky. (viac informácií o nej máte v iných prednáškach)​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Súvaha - je súpis majetku (strana aktív) a jeho zdrojov (strany pasív) v účtovníctve za určité obdobie. Hodnota strany aktív sa vždy rovná hodnote strany pasív.​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sk-SK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je rozdiel medzi bežnými príjmami a bežnými výdavkami podniku za určité časové obdobie. Cash-</a:t>
            </a:r>
            <a:r>
              <a:rPr lang="sk-SK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 firma musí pozorne plánovať a sledovať, inak sa môže dostať do vážnych finančných problémov, hoci je jej celková bilancia dobrá. Podnik musí mať dostatok peňažných príjmov k tomu, aby mohol splatiť pôžičky, zaplatiť dane, suroviny, energie, faktúry, atď.​. ​</a:t>
            </a:r>
            <a:endParaRPr lang="sk-SK" sz="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FDD8E37-2ACE-4A98-806B-8C8BD5CEBB4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810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Úloha​​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164657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základe získaných informácií a použitím zverejnených liniek a odkazov vypracujte vlastný podnikateľský plán.​​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Urobte verziu, ktorá je vhodná pre žiadosť o finančné prostriedky od banky.​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Vyskúšajte si vytvoriť verziu tzv. </a:t>
            </a:r>
            <a:r>
              <a:rPr lang="sk-SK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Elevator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Pitch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ktorú vhodne doplníte vlastným videom. (nápomocný </a:t>
            </a:r>
            <a:r>
              <a:rPr lang="sk-SK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pre tento druh podnikateľského plánu: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https://www.indeed.com/career-advice/career-development/business-overview-examples alebo https://www.indeed.com/career-advice/interviewing/how-to-give-an-elevator-pitch-examples)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 finančnom pláce sa pokúste vyplniť všetky dokumenty, ktoré sú zverejnené na linku: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https://docs.google.com/spreadsheets/d/1cjN1RHRjZQIgfY7oz3y3eB4nuzV4YYIWd0Armdj6yiI/copy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F39D32-61EC-4375-A4D8-C4348380741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83" y="5740924"/>
            <a:ext cx="877624" cy="8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950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Použitá 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odporúčaná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literatúra</a:t>
            </a:r>
            <a:endParaRPr lang="cs-CZ" sz="32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746548" cy="435247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[1.]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Deloitte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(2020).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optimizing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cash management. Dostupné na:  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https://www2.deloitte.com/content/dam/Deloitte/ca/Documents/finance/ca-en-FA-strategies-for-optimizing-your-cash-management.pdf 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(dňa 18.12.2021)</a:t>
            </a:r>
          </a:p>
          <a:p>
            <a:pPr algn="l" rtl="0" fontAlgn="base"/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[2.]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Drebit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G. (2016). Koncepcia Plánovania A Riadenia Peňažných Tokov V Spoločnosti -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Protikrízový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Finančný Manažment. Dostupné na:  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https://www.fbi.uniza.sk/uploads/Dokumenty/casopis_km/archiv/2016_01/05%20Drebitova.pdf 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(dňa 18.12.2021)​</a:t>
            </a:r>
          </a:p>
          <a:p>
            <a:pPr algn="l" rtl="0" fontAlgn="base"/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[3.]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Michalski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G. (2009).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Balances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Cash And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Firm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Ekonomické rozhľady, vol.38, 2009. Dostupné na:  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https://euba.sk/veda-a-vyskum/utvary-riadene-prorektorkou-pre-vedu-a-doktorandske-studium/ekonomicke-rozhlady/preview-file/er1_2009_michalski-10131.pdf 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(dňa 18.12.2021)​</a:t>
            </a:r>
          </a:p>
        </p:txBody>
      </p:sp>
    </p:spTree>
    <p:extLst>
      <p:ext uri="{BB962C8B-B14F-4D97-AF65-F5344CB8AC3E}">
        <p14:creationId xmlns:p14="http://schemas.microsoft.com/office/powerpoint/2010/main" val="225867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26" y="73534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PREZENTÁCIE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731" y="1770177"/>
            <a:ext cx="7838978" cy="4352478"/>
          </a:xfrm>
        </p:spPr>
        <p:txBody>
          <a:bodyPr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Podnikanie je aj o ...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Štruktúra podnikateľského plánu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rtl="0" fontAlgn="base">
              <a:buFont typeface="Arial" panose="020B0604020202020204" pitchFamily="34" charset="0"/>
              <a:buChar char="•"/>
            </a:pPr>
            <a:r>
              <a:rPr lang="sk-SK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Zhrnutie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Popis firmy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Analýza trhu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Vnútorná analýza podniku – SWOT analýza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Analýza konkurencie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Analýza produktov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Analýza zákazníkov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Marketingový plán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lvl="1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Finančný plán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Úloha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7690242-7E6C-4E94-93F5-F19A3C285F2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6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704" y="4182641"/>
            <a:ext cx="10746548" cy="575794"/>
          </a:xfrm>
        </p:spPr>
        <p:txBody>
          <a:bodyPr anchor="t">
            <a:noAutofit/>
          </a:bodyPr>
          <a:lstStyle/>
          <a:p>
            <a:pPr rtl="0" fontAlgn="base"/>
            <a:r>
              <a:rPr lang="sk-SK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2789832"/>
            <a:ext cx="9144000" cy="83913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POZORNOSŤ!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938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0168" y="2134129"/>
            <a:ext cx="5367251" cy="3753526"/>
          </a:xfrm>
        </p:spPr>
        <p:txBody>
          <a:bodyPr>
            <a:noAutofit/>
          </a:bodyPr>
          <a:lstStyle/>
          <a:p>
            <a:pPr algn="l"/>
            <a:r>
              <a:rPr lang="sk-SK" sz="3200" b="0" i="0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  <a:t>„Vytvorte si podnikateľský plán kvôli sebe, </a:t>
            </a:r>
            <a:br>
              <a:rPr lang="sk-SK" sz="3200" b="0" i="0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</a:br>
            <a:r>
              <a:rPr lang="sk-SK" sz="3200" b="0" i="0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  <a:t>nie kvôli niekomu inému.“ </a:t>
            </a:r>
            <a:br>
              <a:rPr lang="sk-SK" sz="2800" b="0" i="0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</a:br>
            <a:br>
              <a:rPr lang="sk-SK" sz="2800" b="0" i="0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</a:br>
            <a:r>
              <a:rPr lang="sk-SK" sz="2800" b="0" i="1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  <a:t>Alexa von </a:t>
            </a:r>
            <a:r>
              <a:rPr lang="sk-SK" sz="2800" b="0" i="1" u="none" strike="noStrike" dirty="0" err="1">
                <a:solidFill>
                  <a:srgbClr val="249CDC"/>
                </a:solidFill>
                <a:effectLst/>
                <a:latin typeface="Calibri" panose="020F0502020204030204" pitchFamily="34" charset="0"/>
              </a:rPr>
              <a:t>Tobel</a:t>
            </a:r>
            <a:r>
              <a:rPr lang="sk-SK" sz="2800" b="0" i="1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  <a:t>  </a:t>
            </a:r>
            <a:r>
              <a:rPr lang="sk-SK" sz="2800" b="0" i="0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sz="28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2050" name="Picture 2" descr="Elements of a business plan">
            <a:extLst>
              <a:ext uri="{FF2B5EF4-FFF2-40B4-BE49-F238E27FC236}">
                <a16:creationId xmlns:a16="http://schemas.microsoft.com/office/drawing/2014/main" id="{7D63D9EE-7974-4989-857D-A911A4B8B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419" y="0"/>
            <a:ext cx="4391025" cy="588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16627CB-3859-49B3-9536-A5F4D19B943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41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8590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aj o ...​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218" y="2505522"/>
            <a:ext cx="8263775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Plánovaní a prezentovaní a obhajovaní svojich plánov.  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sk-SK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Upravovaní svojich pôvodných plánov, pretože neboli uskutočniteľné alebo boli príliš málo ambiciózne. 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sk-SK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Hľadaní kompromisov medzi tým, čo sme si naplánovali a na čo máme dostatok prostriedkov.​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60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0799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7CF64476-9D28-4B6A-96A6-D3514D669ED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C5CF343-2BB1-4592-AB38-309CD93FC9A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651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4731" y="714453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531" y="1757479"/>
            <a:ext cx="9601200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Zhrnutie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paradoxne prvou časťou plánu, ale vytvára sa až úplne na záver​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možno najdôležitejšou časťou plánu – obyčajne bude prvou (a možno aj poslednou) časťou Vášho plánu, ktorú si niekto prečíta​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 je plán predložený na získanie finančných prostriedkov od potenciálneho investora (banka, súkromný investor, ...), je to určite tá časť, ktorá rozhodne o ďalšom osude – či dostanete priestor ďalej prezentovať svoj zámer, alebo ste šancu stratili.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býva zvykom, že táto časť nepresiahne jednu štandardnú stranu – je to pomerne ťažké poskladať všetky najdôležitejšie informácie o Vašej firme na jednu stranu​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92ECA00-D8E1-4507-921B-6A54A6090FD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D0311B5-84BA-4CF9-A1E3-BE56D3098EB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04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4731" y="714453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531" y="1757479"/>
            <a:ext cx="9601200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Zhrnutie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Čo by malo obsahovať, resp. na aké otázky by ste v ňom mali uviesť odpoveď: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Koncept Vášho podnikania – Čo Vaša firma robí?​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Podnikateľské ciele a vízie – Čo by chcela Vaša firma robiť?​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Popis produktu a jeho odlíšiteľnosť – Čo predávate a prečo ste iný?​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Cieľový trh – Komu predávate svoj produkt?​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Marketingový plán – Ako plánujete získať svojich zákazníkov?​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Súčasná finančná situácia – Aké máte v súčasnosti príjmy?​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Predpokladaná finančná situácia – Aké sú Vaše predpovede vývoja Vašich príjmov?​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Požiadavka – Koľko peňazí potrebujete na financovanie?​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Tím – Kto je zapojený do Vašej firmy? 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63EC9E6-390D-42EE-9CEE-1D464D86A4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DA2D81E-2C51-410C-BFD7-A5A724BD492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419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1569158"/>
            <a:ext cx="9835342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Popis firmy​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tejto časti by ste mali odpovedať na otázky:​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pl-P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Kto ste, aká firma? a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pl-P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Aký je Váš plán?​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tejto časti je priestor na to, aby ste popísali kto ste, čo chcete urobiť, prečo je dobré financovať práve Vašu firmu.​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Okrem toho, táto časť je priestor aj pre vyjadrenie Vášho osobného zmýšľania v podobe popisu princípov, ktorými sa riadite a budete riadiť v podnikaní, ako aj svojich ideálov a filozofie, ktorá ovplyvňuje Váš život.​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Cieľový trh – Komu predávate svoj produkt?​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Štruktúru podniku – aká je právna forma, aká je vnútorná štruktúra podniku, kto tvorí vedenie podniku​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Podstata podnikania – čo predávate spolu s krátkym popisom jednotlivých produktov​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Odvetvie – krátky popis odvetvia, do ktorého vstupujete​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Ciele – uveďte popis svojich krátkodobých a dlhodobých cieľov​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Zázemie – ak máte predchádzajúce skúsenosti s oblasťou, do ktorej vstupujete, uveďte to tu.​​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3722024-B02E-42F0-B507-EA4FDEF586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1D35B7B-DA7E-4A92-8ED7-1A02557CF31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5130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Štruktúra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podnikateľského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plánu​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399" y="1569158"/>
            <a:ext cx="10516985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Analýza trhu​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tejto časti by ste mali odpovedať na otázky:​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Čo predávate a prečo ste iný? a ​</a:t>
            </a:r>
          </a:p>
          <a:p>
            <a:pPr marL="1257300" lvl="2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Komu predávate svoj produkt?​</a:t>
            </a:r>
            <a:r>
              <a:rPr lang="pl-P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tejto časti je priestor na to, aby ste popísali aký je Váš produkt, akého zákazníka by mal osloviť.​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Urobte analýzu toho, aká je Vaša pozícia na danom trhu. Aký podiel produkcie by ste na danom trhu chceli pokrývať Vy.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Odporúčanie: je dobré nájsť a analyzovať všetky dostupné informácie, aby Vami prezentované hodnoty a odhady mali čo najbližšie realite.​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analýze by nemali chýbať trendy, ktorými sa vaše odvetvie uberá a kam smeruje.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 spracovaní týchto častí siahnite aj po relevantných správach a hodnoteniach rôznych autorít, ako je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Štatistický úrad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Eurostat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Euroactiv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IMF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NBS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apod. ​</a:t>
            </a:r>
            <a:endParaRPr lang="sk-SK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84C09E9-308A-40DE-851F-90F18801658B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7715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1969</Words>
  <Application>Microsoft Office PowerPoint</Application>
  <PresentationFormat>Širokoúhlá obrazovka</PresentationFormat>
  <Paragraphs>140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PODNIKATELSKÝ PLÁN</vt:lpstr>
      <vt:lpstr>OBSAH PREZENTÁCIE</vt:lpstr>
      <vt:lpstr>„Vytvorte si podnikateľský plán kvôli sebe,  nie kvôli niekomu inému.“   Alexa von Tobel  ​</vt:lpstr>
      <vt:lpstr>Podnikanie je aj o ...​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Štruktúra podnikateľského plánu​</vt:lpstr>
      <vt:lpstr>Úloha​​</vt:lpstr>
      <vt:lpstr>Použitá a odporúčaná literatúra</vt:lpstr>
      <vt:lpstr>ĎAKUJEM ZA POZORNOSŤ!​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PLÁN</dc:title>
  <dc:creator>Kulihova Kublova Tereza</dc:creator>
  <cp:lastModifiedBy>Kulihova Kublova Tereza</cp:lastModifiedBy>
  <cp:revision>10</cp:revision>
  <dcterms:created xsi:type="dcterms:W3CDTF">2023-07-25T08:23:46Z</dcterms:created>
  <dcterms:modified xsi:type="dcterms:W3CDTF">2023-08-07T08:20:35Z</dcterms:modified>
</cp:coreProperties>
</file>