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4"/>
  </p:sldMasterIdLst>
  <p:sldIdLst>
    <p:sldId id="256" r:id="rId5"/>
    <p:sldId id="324" r:id="rId6"/>
    <p:sldId id="339" r:id="rId7"/>
    <p:sldId id="323" r:id="rId8"/>
    <p:sldId id="320" r:id="rId9"/>
    <p:sldId id="325" r:id="rId10"/>
    <p:sldId id="327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295" r:id="rId21"/>
    <p:sldId id="338" r:id="rId22"/>
    <p:sldId id="340" r:id="rId23"/>
    <p:sldId id="341" r:id="rId24"/>
    <p:sldId id="342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45" autoAdjust="0"/>
    <p:restoredTop sz="94660"/>
  </p:normalViewPr>
  <p:slideViewPr>
    <p:cSldViewPr>
      <p:cViewPr varScale="1">
        <p:scale>
          <a:sx n="55" d="100"/>
          <a:sy n="55" d="100"/>
        </p:scale>
        <p:origin x="36" y="3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04FEA15-B052-4EF2-83CD-264C14861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7AB73D9-C2E7-4E6F-98F9-2170CD3187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7B4897-D9B0-4CFD-8137-994B45F5B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8" y="2273955"/>
            <a:ext cx="7751805" cy="2387600"/>
          </a:xfrm>
        </p:spPr>
        <p:txBody>
          <a:bodyPr anchor="b"/>
          <a:lstStyle>
            <a:lvl1pPr algn="l">
              <a:defRPr sz="600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B8A41-B52E-4C71-8155-58470B56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80863"/>
            <a:ext cx="7751806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F29AF1F-BEEC-4FDA-B82B-5BC9F5BE4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4" y="222646"/>
            <a:ext cx="6285051" cy="10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7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7F4B-178F-4068-847F-A3DD517F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1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58C1A-5337-4345-ADC3-AC78C3B5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980"/>
            <a:ext cx="10515600" cy="37919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31236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E2E82-3A08-4406-970D-0BF0B305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D0A80-C25E-48AB-ABAA-6FA451D4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01527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E939B-BCE0-45D2-B16D-41C78D41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0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8293E-F3D4-4048-8D1B-5997F2E2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9915F5-46E8-47F6-BF11-5BC0A9F3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5267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72F62-CCBA-4507-BF5D-6E31F320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98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91233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D10A-D79C-4963-9018-7A2847D9FA26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4724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11201" y="533401"/>
            <a:ext cx="5266623" cy="3767667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533400"/>
            <a:ext cx="5264317" cy="37592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D10A-D79C-4963-9018-7A2847D9FA26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2098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B3592D6B-834C-43B3-839E-3773636F72B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58" y="5414889"/>
            <a:ext cx="1831942" cy="14431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6C3F4-DEDF-4CE1-AC03-6779076005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95BD18-3E86-4085-92D7-CBE4C89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EF8590-89EE-4F8A-B7C7-156DDD2D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0520"/>
            <a:ext cx="10515600" cy="437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60F351C-0FBE-44A9-B1C3-843F7E43D30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76" y="6367451"/>
            <a:ext cx="2837469" cy="4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8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9C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03512" y="533400"/>
            <a:ext cx="8856984" cy="181548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br>
              <a:rPr lang="hu-HU" sz="4000" dirty="0"/>
            </a:br>
            <a:endParaRPr lang="hu-HU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19536" y="2924944"/>
            <a:ext cx="9289032" cy="25123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hu-HU" altLang="hu-HU" sz="6000" b="1" cap="all" dirty="0">
                <a:solidFill>
                  <a:srgbClr val="00B0F0"/>
                </a:solidFill>
              </a:rPr>
              <a:t>A változások hatékony vezetése: </a:t>
            </a:r>
          </a:p>
          <a:p>
            <a:pPr>
              <a:defRPr/>
            </a:pPr>
            <a:r>
              <a:rPr lang="hu-HU" altLang="hu-HU" sz="6000" b="1" cap="all" dirty="0"/>
              <a:t>A jó vezető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189936" y="4149080"/>
            <a:ext cx="7992888" cy="1524000"/>
          </a:xfrm>
        </p:spPr>
        <p:txBody>
          <a:bodyPr/>
          <a:lstStyle/>
          <a:p>
            <a:pPr algn="ctr"/>
            <a:r>
              <a:rPr lang="hu-HU" b="1" cap="none" dirty="0"/>
              <a:t>A jó vezető 11 legfontosabb képessége: 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323" y="1340768"/>
            <a:ext cx="4670020" cy="26152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3" name="Tartalom helye 2"/>
          <p:cNvSpPr>
            <a:spLocks noGrp="1"/>
          </p:cNvSpPr>
          <p:nvPr>
            <p:ph sz="quarter" idx="4"/>
          </p:nvPr>
        </p:nvSpPr>
        <p:spPr>
          <a:xfrm>
            <a:off x="6225403" y="548680"/>
            <a:ext cx="5472608" cy="375920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5"/>
            </a:pPr>
            <a:r>
              <a:rPr lang="hu-HU" sz="2200" dirty="0">
                <a:solidFill>
                  <a:schemeClr val="tx1"/>
                </a:solidFill>
              </a:rPr>
              <a:t>Képes maga is extrém módon maga is termelni, eredményeket elérni. Azonnal példaképpé vállhat. Ő maga is eltudja végezni a beosztottjai feladatait.</a:t>
            </a:r>
            <a:endParaRPr lang="hu-HU" sz="2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hu-HU" sz="2200" dirty="0">
              <a:solidFill>
                <a:schemeClr val="bg1"/>
              </a:solidFill>
            </a:endParaRPr>
          </a:p>
        </p:txBody>
      </p:sp>
      <p:sp>
        <p:nvSpPr>
          <p:cNvPr id="4" name="AutoShape 2" descr="Növekedés Vektorok | 1000+ Növekedés Clip Art | Fotosearch"/>
          <p:cNvSpPr>
            <a:spLocks noChangeAspect="1" noChangeArrowheads="1"/>
          </p:cNvSpPr>
          <p:nvPr/>
        </p:nvSpPr>
        <p:spPr bwMode="auto">
          <a:xfrm>
            <a:off x="1679576" y="-822325"/>
            <a:ext cx="943609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Tartalom helye 2">
            <a:extLst>
              <a:ext uri="{FF2B5EF4-FFF2-40B4-BE49-F238E27FC236}">
                <a16:creationId xmlns:a16="http://schemas.microsoft.com/office/drawing/2014/main" id="{6C0D1482-20F0-4538-A839-7802C007B5B4}"/>
              </a:ext>
            </a:extLst>
          </p:cNvPr>
          <p:cNvSpPr txBox="1">
            <a:spLocks/>
          </p:cNvSpPr>
          <p:nvPr/>
        </p:nvSpPr>
        <p:spPr>
          <a:xfrm>
            <a:off x="6685381" y="3284984"/>
            <a:ext cx="4968552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u-HU" sz="2200" dirty="0"/>
              <a:t>Képes eredményt előidézni, okozni. Eléri, hogy valóban legyen elvárt eredmény. 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hu-HU" sz="2200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u-H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9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919536" y="1560540"/>
            <a:ext cx="8136904" cy="1524000"/>
          </a:xfrm>
        </p:spPr>
        <p:txBody>
          <a:bodyPr>
            <a:normAutofit/>
          </a:bodyPr>
          <a:lstStyle/>
          <a:p>
            <a:pPr algn="l"/>
            <a:r>
              <a:rPr lang="hu-HU" sz="4000" b="1" cap="none" dirty="0"/>
              <a:t>A jó vezető 11 legfontosabb képessége: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43472" y="3090330"/>
            <a:ext cx="9649072" cy="376767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hu-HU" dirty="0">
                <a:solidFill>
                  <a:schemeClr val="tx1"/>
                </a:solidFill>
              </a:rPr>
              <a:t>Nagyon bátor: nem riad vissza a nehézségektől, és az akadályoktól, hanem belevág, és végig is viszi a dolgokat. </a:t>
            </a:r>
          </a:p>
          <a:p>
            <a:pPr marL="514350" indent="-514350">
              <a:buFont typeface="+mj-lt"/>
              <a:buAutoNum type="arabicPeriod" startAt="6"/>
            </a:pP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025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063552" y="1484784"/>
            <a:ext cx="7992888" cy="1524000"/>
          </a:xfrm>
        </p:spPr>
        <p:txBody>
          <a:bodyPr>
            <a:normAutofit/>
          </a:bodyPr>
          <a:lstStyle/>
          <a:p>
            <a:pPr algn="l"/>
            <a:r>
              <a:rPr lang="hu-HU" sz="4000" b="1" cap="none" dirty="0"/>
              <a:t>A jó vezető 11 legfontosabb képessége: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15480" y="3098564"/>
            <a:ext cx="10153128" cy="376767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hu-HU" dirty="0">
                <a:solidFill>
                  <a:schemeClr val="tx1"/>
                </a:solidFill>
              </a:rPr>
              <a:t>Ő maga is nagyon motivált, és olyan, mintha korlátlan energia tartalékai lennének.</a:t>
            </a:r>
          </a:p>
        </p:txBody>
      </p:sp>
    </p:spTree>
    <p:extLst>
      <p:ext uri="{BB962C8B-B14F-4D97-AF65-F5344CB8AC3E}">
        <p14:creationId xmlns:p14="http://schemas.microsoft.com/office/powerpoint/2010/main" val="2639916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919536" y="1473874"/>
            <a:ext cx="8712968" cy="1524000"/>
          </a:xfrm>
        </p:spPr>
        <p:txBody>
          <a:bodyPr>
            <a:normAutofit/>
          </a:bodyPr>
          <a:lstStyle/>
          <a:p>
            <a:pPr algn="l"/>
            <a:r>
              <a:rPr lang="hu-HU" sz="4000" b="1" cap="none" dirty="0"/>
              <a:t>A jó vezető 11 legfontosabb képessége: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43472" y="3008784"/>
            <a:ext cx="9577064" cy="376767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hu-HU" dirty="0">
                <a:solidFill>
                  <a:schemeClr val="tx1"/>
                </a:solidFill>
              </a:rPr>
              <a:t>Egyértelműen nyíltan és mindenki számára érthetően kommunikál. Nem az a fontos számára, hogy ő csillogjon, vagy </a:t>
            </a:r>
            <a:r>
              <a:rPr lang="hu-HU" dirty="0" err="1">
                <a:solidFill>
                  <a:schemeClr val="tx1"/>
                </a:solidFill>
              </a:rPr>
              <a:t>kitűnjön</a:t>
            </a:r>
            <a:r>
              <a:rPr lang="hu-HU" dirty="0">
                <a:solidFill>
                  <a:schemeClr val="tx1"/>
                </a:solidFill>
              </a:rPr>
              <a:t> a zseniális intelligenciájával. Valóban kommunikál, át akarja juttatni a gondolatait és tényleg megakarja értetni magát. Nem csak elvárja a dolgokat!</a:t>
            </a:r>
          </a:p>
        </p:txBody>
      </p:sp>
    </p:spTree>
    <p:extLst>
      <p:ext uri="{BB962C8B-B14F-4D97-AF65-F5344CB8AC3E}">
        <p14:creationId xmlns:p14="http://schemas.microsoft.com/office/powerpoint/2010/main" val="3869615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423592" y="1628800"/>
            <a:ext cx="7992888" cy="1524000"/>
          </a:xfrm>
        </p:spPr>
        <p:txBody>
          <a:bodyPr>
            <a:normAutofit/>
          </a:bodyPr>
          <a:lstStyle/>
          <a:p>
            <a:pPr algn="l"/>
            <a:r>
              <a:rPr lang="hu-HU" sz="4000" b="1" cap="none" dirty="0"/>
              <a:t>A jó vezető 11 legfontosabb képessége: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47528" y="3284984"/>
            <a:ext cx="9721080" cy="376767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hu-HU" sz="2800" dirty="0">
                <a:solidFill>
                  <a:schemeClr val="tx1"/>
                </a:solidFill>
              </a:rPr>
              <a:t>Képes meglátni az igazságot. Nagyfokú megfigyelőképessége van. A valóságot látja. </a:t>
            </a:r>
          </a:p>
        </p:txBody>
      </p:sp>
    </p:spTree>
    <p:extLst>
      <p:ext uri="{BB962C8B-B14F-4D97-AF65-F5344CB8AC3E}">
        <p14:creationId xmlns:p14="http://schemas.microsoft.com/office/powerpoint/2010/main" val="2706869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567608" y="1268760"/>
            <a:ext cx="7992888" cy="1524000"/>
          </a:xfrm>
        </p:spPr>
        <p:txBody>
          <a:bodyPr>
            <a:normAutofit/>
          </a:bodyPr>
          <a:lstStyle/>
          <a:p>
            <a:pPr algn="l"/>
            <a:r>
              <a:rPr lang="hu-HU" sz="4000" b="1" cap="none" dirty="0"/>
              <a:t>A jó vezető 11 legfontosabb képessége: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19536" y="3008784"/>
            <a:ext cx="9649072" cy="376767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hu-HU" sz="2800" dirty="0">
                <a:solidFill>
                  <a:schemeClr val="tx1"/>
                </a:solidFill>
              </a:rPr>
              <a:t>Extrém módon hatékony. Képes nagyon gyorsan reagálni szituációkra. Nem vár másokra, dönt és cselekszik. </a:t>
            </a:r>
          </a:p>
        </p:txBody>
      </p:sp>
    </p:spTree>
    <p:extLst>
      <p:ext uri="{BB962C8B-B14F-4D97-AF65-F5344CB8AC3E}">
        <p14:creationId xmlns:p14="http://schemas.microsoft.com/office/powerpoint/2010/main" val="3181063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567608" y="1556792"/>
            <a:ext cx="7992888" cy="1524000"/>
          </a:xfrm>
        </p:spPr>
        <p:txBody>
          <a:bodyPr/>
          <a:lstStyle/>
          <a:p>
            <a:pPr algn="l"/>
            <a:r>
              <a:rPr lang="hu-HU" b="1" cap="none" dirty="0"/>
              <a:t>A jó vezető 11 legfontosabb képessége: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19536" y="3284984"/>
            <a:ext cx="9577064" cy="376767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hu-HU" sz="2800" dirty="0">
                <a:solidFill>
                  <a:schemeClr val="tx1"/>
                </a:solidFill>
              </a:rPr>
              <a:t>Nem hiszi el és nem is fogadja el a „nem lehet”-eket. Kitartó, elkötelezett. Nem adja fel egykönnyen!</a:t>
            </a:r>
          </a:p>
        </p:txBody>
      </p:sp>
    </p:spTree>
    <p:extLst>
      <p:ext uri="{BB962C8B-B14F-4D97-AF65-F5344CB8AC3E}">
        <p14:creationId xmlns:p14="http://schemas.microsoft.com/office/powerpoint/2010/main" val="2161002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908720"/>
            <a:ext cx="8424936" cy="47390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49105" y="1484784"/>
            <a:ext cx="9173121" cy="1008112"/>
          </a:xfrm>
        </p:spPr>
        <p:txBody>
          <a:bodyPr/>
          <a:lstStyle/>
          <a:p>
            <a:pPr algn="l"/>
            <a:r>
              <a:rPr lang="hu-HU" b="1" dirty="0"/>
              <a:t>Következtetések</a:t>
            </a:r>
          </a:p>
        </p:txBody>
      </p:sp>
      <p:sp>
        <p:nvSpPr>
          <p:cNvPr id="10" name="Téglalap 9"/>
          <p:cNvSpPr/>
          <p:nvPr/>
        </p:nvSpPr>
        <p:spPr>
          <a:xfrm>
            <a:off x="1949105" y="2825112"/>
            <a:ext cx="838001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Legfontosabb a motiváció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Kitartás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Megfelelő emberekkel való együttműködés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Kihívást jelentő célok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siker nem vehető kézpénznek, meg kell dolgozni érte. </a:t>
            </a:r>
          </a:p>
        </p:txBody>
      </p:sp>
    </p:spTree>
    <p:extLst>
      <p:ext uri="{BB962C8B-B14F-4D97-AF65-F5344CB8AC3E}">
        <p14:creationId xmlns:p14="http://schemas.microsoft.com/office/powerpoint/2010/main" val="759760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811016" y="1509223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2108737" y="317376"/>
            <a:ext cx="8250500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hu-HU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Ellenőrző kérdések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108737" y="1988840"/>
            <a:ext cx="981991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Mi a főnök általános jellemzője?</a:t>
            </a:r>
          </a:p>
          <a:p>
            <a:pPr marL="457200" indent="-457200">
              <a:buAutoNum type="arabicPeriod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Melyek a vezetők általános jellemzői?  </a:t>
            </a:r>
          </a:p>
          <a:p>
            <a:pPr marL="457200" indent="-457200">
              <a:buAutoNum type="arabicPeriod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Hogyan viszonyul egy vezető a munkatársaihoz?</a:t>
            </a:r>
          </a:p>
          <a:p>
            <a:pPr marL="457200" indent="-457200">
              <a:buAutoNum type="arabicPeriod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Miért fontos a rendszeres kommunikáció? </a:t>
            </a:r>
          </a:p>
          <a:p>
            <a:pPr marL="457200" indent="-457200">
              <a:buAutoNum type="arabicPeriod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Milyen tulajdonságokkal lehet összefoglalni a jó vezetőt?</a:t>
            </a:r>
          </a:p>
          <a:p>
            <a:pPr marL="457200" indent="-457200">
              <a:buAutoNum type="arabicPeriod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Főnök vagy vezető szeretnél inkább lenni? </a:t>
            </a:r>
          </a:p>
          <a:p>
            <a:pPr marL="457200" indent="-457200">
              <a:buAutoNum type="arabicPeriod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Ki tud jobban motiválni? </a:t>
            </a:r>
          </a:p>
          <a:p>
            <a:pPr marL="457200" indent="-457200">
              <a:buAutoNum type="arabicPeriod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Miért kell hitelesnek lennie egy vezetőnek? </a:t>
            </a:r>
          </a:p>
          <a:p>
            <a:pPr marL="457200" indent="-457200">
              <a:buAutoNum type="arabicPeriod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Sorolj fel néhány vezetői tulajdonságot, ami már most benned van! </a:t>
            </a:r>
          </a:p>
          <a:p>
            <a:pPr marL="457200" indent="-457200">
              <a:buAutoNum type="arabicPeriod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A vezetés valóban tanulható dolog? Mit gondolsz?</a:t>
            </a:r>
          </a:p>
          <a:p>
            <a:pPr marL="457200" indent="-457200">
              <a:buAutoNum type="arabicPeriod"/>
            </a:pP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26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38546" y="836712"/>
            <a:ext cx="6914907" cy="1524000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/>
              <a:t>Főnök VS. Vezető?</a:t>
            </a:r>
          </a:p>
        </p:txBody>
      </p:sp>
      <p:pic>
        <p:nvPicPr>
          <p:cNvPr id="3" name="Tartalom hely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43" y="2060848"/>
            <a:ext cx="6408711" cy="3880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4314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811016" y="1509223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2087057" y="2524216"/>
            <a:ext cx="81133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Kérdések és válaszok</a:t>
            </a: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2059939" y="2016921"/>
            <a:ext cx="8250500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visszajelzések</a:t>
            </a:r>
          </a:p>
        </p:txBody>
      </p:sp>
    </p:spTree>
    <p:extLst>
      <p:ext uri="{BB962C8B-B14F-4D97-AF65-F5344CB8AC3E}">
        <p14:creationId xmlns:p14="http://schemas.microsoft.com/office/powerpoint/2010/main" val="57299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18566" y="2852936"/>
            <a:ext cx="6554867" cy="37523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000" b="1" dirty="0">
                <a:solidFill>
                  <a:schemeClr val="tx1"/>
                </a:solidFill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408653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811016" y="1509223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2087057" y="708737"/>
            <a:ext cx="914793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br>
              <a:rPr lang="hu-HU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Módszertan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087057" y="2524217"/>
            <a:ext cx="868946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modul áttekintésével a hallgatók különbséget tehetnek a vezetők és a főnökök között. Egyértelműen látni kell, hogy a vezetés többet jelent, mint pusztán főnöknek lenni. Alapvető különbség van a vezetői és a főnöki szerep között. </a:t>
            </a:r>
          </a:p>
          <a:p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Emellett a prezentáció kitér arra is, hogy milyen tulajdonságoknak kell megfelelnie egy jó vezetőnek! </a:t>
            </a:r>
          </a:p>
        </p:txBody>
      </p:sp>
    </p:spTree>
    <p:extLst>
      <p:ext uri="{BB962C8B-B14F-4D97-AF65-F5344CB8AC3E}">
        <p14:creationId xmlns:p14="http://schemas.microsoft.com/office/powerpoint/2010/main" val="3664558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052736"/>
            <a:ext cx="6264696" cy="4973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6475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23592" y="2204864"/>
            <a:ext cx="7206952" cy="21682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300" b="1" dirty="0">
                <a:solidFill>
                  <a:schemeClr val="tx1"/>
                </a:solidFill>
              </a:rPr>
              <a:t>Milyen egy jó vezető?</a:t>
            </a:r>
          </a:p>
          <a:p>
            <a:pPr marL="0" indent="0" algn="ctr">
              <a:buNone/>
            </a:pPr>
            <a:r>
              <a:rPr lang="hu-HU" sz="2200" dirty="0">
                <a:solidFill>
                  <a:schemeClr val="tx1"/>
                </a:solidFill>
              </a:rPr>
              <a:t>Mi kell ahhoz, hogy valaki jó vezető legyen?</a:t>
            </a:r>
            <a:r>
              <a:rPr lang="hu-HU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7082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99556" y="1628800"/>
            <a:ext cx="7992888" cy="1524000"/>
          </a:xfrm>
        </p:spPr>
        <p:txBody>
          <a:bodyPr>
            <a:normAutofit/>
          </a:bodyPr>
          <a:lstStyle/>
          <a:p>
            <a:pPr algn="l"/>
            <a:r>
              <a:rPr lang="hu-HU" sz="4000" b="1" cap="none" dirty="0"/>
              <a:t>A jó vezető 11 legfontosabb képessége: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67970" y="3284984"/>
            <a:ext cx="9056060" cy="376767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hu-HU" sz="2200" dirty="0">
                <a:solidFill>
                  <a:schemeClr val="tx1"/>
                </a:solidFill>
              </a:rPr>
              <a:t>Képes meghallgatni a beosztottjait és megérteni őket. Képes elegendő figyelmet adni a jó munkatársainak, és figyelmen kívül hagyni a rosszat. Képes megtalálni minden emberhez a „kulcsot”. </a:t>
            </a:r>
          </a:p>
        </p:txBody>
      </p:sp>
    </p:spTree>
    <p:extLst>
      <p:ext uri="{BB962C8B-B14F-4D97-AF65-F5344CB8AC3E}">
        <p14:creationId xmlns:p14="http://schemas.microsoft.com/office/powerpoint/2010/main" val="940720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63552" y="3429000"/>
            <a:ext cx="8752149" cy="376767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hu-HU" sz="2200" dirty="0">
                <a:solidFill>
                  <a:schemeClr val="tx1"/>
                </a:solidFill>
              </a:rPr>
              <a:t>Képes a megfelelő mennyiségű kontrollt gyakorolni az adott területe/vállalata felett. Nem többet és nem kevesebbet. 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2063552" y="1484784"/>
            <a:ext cx="7992888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4000" b="1" cap="none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jó vezető 11 legfontosabb képessége: </a:t>
            </a:r>
          </a:p>
        </p:txBody>
      </p:sp>
    </p:spTree>
    <p:extLst>
      <p:ext uri="{BB962C8B-B14F-4D97-AF65-F5344CB8AC3E}">
        <p14:creationId xmlns:p14="http://schemas.microsoft.com/office/powerpoint/2010/main" val="1201496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484784"/>
            <a:ext cx="4005243" cy="31379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artalom helye 2"/>
          <p:cNvSpPr>
            <a:spLocks noGrp="1"/>
          </p:cNvSpPr>
          <p:nvPr>
            <p:ph sz="quarter" idx="4"/>
          </p:nvPr>
        </p:nvSpPr>
        <p:spPr>
          <a:xfrm>
            <a:off x="5879977" y="501104"/>
            <a:ext cx="6048672" cy="37592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hu-HU" sz="2200" dirty="0">
                <a:solidFill>
                  <a:schemeClr val="tx1"/>
                </a:solidFill>
              </a:rPr>
              <a:t>Képes lelkesíteni és magával ragadja a környezetét. </a:t>
            </a:r>
          </a:p>
          <a:p>
            <a:pPr marL="0" indent="0">
              <a:buNone/>
            </a:pPr>
            <a:r>
              <a:rPr lang="hu-HU" sz="2200" dirty="0">
                <a:solidFill>
                  <a:schemeClr val="tx1"/>
                </a:solidFill>
              </a:rPr>
              <a:t>      </a:t>
            </a: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402300" y="4703664"/>
            <a:ext cx="8798155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b="1" cap="none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jó vezető 11 legfontosabb képessége: </a:t>
            </a: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99B00FC0-144A-4E49-AC10-74B100EC376E}"/>
              </a:ext>
            </a:extLst>
          </p:cNvPr>
          <p:cNvSpPr txBox="1">
            <a:spLocks/>
          </p:cNvSpPr>
          <p:nvPr/>
        </p:nvSpPr>
        <p:spPr>
          <a:xfrm>
            <a:off x="6312025" y="1484784"/>
            <a:ext cx="5544616" cy="375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200" dirty="0"/>
              <a:t>Képes kreatív módon célokat meghatároz-ni, motiválni és igazi kihívásokat adni a beosztottjainak.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123635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59496" y="3140968"/>
            <a:ext cx="9289032" cy="128268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hu-HU" sz="2800" dirty="0">
                <a:solidFill>
                  <a:schemeClr val="tx1"/>
                </a:solidFill>
              </a:rPr>
              <a:t>Képes belátni ha hibázott, de nem hibáztatja magát, és nincs önvád. </a:t>
            </a:r>
          </a:p>
          <a:p>
            <a:pPr marL="514350" indent="-514350">
              <a:buFont typeface="+mj-lt"/>
              <a:buAutoNum type="arabicPeriod" startAt="4"/>
            </a:pP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2096084" y="1412776"/>
            <a:ext cx="9001000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4000" b="1" cap="none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jó vezető 11 legfontosabb képessége: </a:t>
            </a:r>
          </a:p>
        </p:txBody>
      </p:sp>
    </p:spTree>
    <p:extLst>
      <p:ext uri="{BB962C8B-B14F-4D97-AF65-F5344CB8AC3E}">
        <p14:creationId xmlns:p14="http://schemas.microsoft.com/office/powerpoint/2010/main" val="2925116835"/>
      </p:ext>
    </p:extLst>
  </p:cSld>
  <p:clrMapOvr>
    <a:masterClrMapping/>
  </p:clrMapOvr>
</p:sld>
</file>

<file path=ppt/theme/theme1.xml><?xml version="1.0" encoding="utf-8"?>
<a:theme xmlns:a="http://schemas.openxmlformats.org/drawingml/2006/main" name="Śablona_prezentace_N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2" id="{0D558C50-51D4-4EF6-88BF-468640285203}" vid="{DC8905DB-F15E-4664-83D4-7E3B5AAF96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c10944-04f6-4a56-b45b-bf26d6f81d58">
      <Terms xmlns="http://schemas.microsoft.com/office/infopath/2007/PartnerControls"/>
    </lcf76f155ced4ddcb4097134ff3c332f>
    <TaxCatchAll xmlns="62a0cf90-df98-468d-8e62-9dacbd9cd03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3680334D2C3CA24F9B60010E7D460BC3" ma:contentTypeVersion="14" ma:contentTypeDescription="Új dokumentum létrehozása." ma:contentTypeScope="" ma:versionID="159f34747255fe382f57fc01e5c7e086">
  <xsd:schema xmlns:xsd="http://www.w3.org/2001/XMLSchema" xmlns:xs="http://www.w3.org/2001/XMLSchema" xmlns:p="http://schemas.microsoft.com/office/2006/metadata/properties" xmlns:ns2="19c10944-04f6-4a56-b45b-bf26d6f81d58" xmlns:ns3="62a0cf90-df98-468d-8e62-9dacbd9cd031" targetNamespace="http://schemas.microsoft.com/office/2006/metadata/properties" ma:root="true" ma:fieldsID="72ead364c968a75155ff33fcabe7d437" ns2:_="" ns3:_="">
    <xsd:import namespace="19c10944-04f6-4a56-b45b-bf26d6f81d58"/>
    <xsd:import namespace="62a0cf90-df98-468d-8e62-9dacbd9cd0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10944-04f6-4a56-b45b-bf26d6f81d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Képcímkék" ma:readOnly="false" ma:fieldId="{5cf76f15-5ced-4ddc-b409-7134ff3c332f}" ma:taxonomyMulti="true" ma:sspId="42107113-769a-4d15-b935-6d8bd9557b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a0cf90-df98-468d-8e62-9dacbd9cd03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dbb0656-7c38-45e2-9d93-076a736f137d}" ma:internalName="TaxCatchAll" ma:showField="CatchAllData" ma:web="62a0cf90-df98-468d-8e62-9dacbd9cd0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7B675C-78C9-4FC3-9C3B-F3597ED7F8FD}">
  <ds:schemaRefs>
    <ds:schemaRef ds:uri="http://schemas.microsoft.com/office/2006/metadata/properties"/>
    <ds:schemaRef ds:uri="http://schemas.microsoft.com/office/infopath/2007/PartnerControls"/>
    <ds:schemaRef ds:uri="19c10944-04f6-4a56-b45b-bf26d6f81d58"/>
    <ds:schemaRef ds:uri="62a0cf90-df98-468d-8e62-9dacbd9cd031"/>
  </ds:schemaRefs>
</ds:datastoreItem>
</file>

<file path=customXml/itemProps2.xml><?xml version="1.0" encoding="utf-8"?>
<ds:datastoreItem xmlns:ds="http://schemas.openxmlformats.org/officeDocument/2006/customXml" ds:itemID="{3597BB52-69C3-4867-85B5-9DE31945BF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D1594A-BCFA-4C39-A244-C07C6D9281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c10944-04f6-4a56-b45b-bf26d6f81d58"/>
    <ds:schemaRef ds:uri="62a0cf90-df98-468d-8e62-9dacbd9cd0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Śablona_prezentace_NICE</Template>
  <TotalTime>19222</TotalTime>
  <Words>538</Words>
  <Application>Microsoft Office PowerPoint</Application>
  <PresentationFormat>Širokoúhlá obrazovka</PresentationFormat>
  <Paragraphs>61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Śablona_prezentace_NICE</vt:lpstr>
      <vt:lpstr> </vt:lpstr>
      <vt:lpstr>Főnök VS. Vezető?</vt:lpstr>
      <vt:lpstr>Prezentace aplikace PowerPoint</vt:lpstr>
      <vt:lpstr>Prezentace aplikace PowerPoint</vt:lpstr>
      <vt:lpstr>Prezentace aplikace PowerPoint</vt:lpstr>
      <vt:lpstr>A jó vezető 11 legfontosabb képessége: </vt:lpstr>
      <vt:lpstr>Prezentace aplikace PowerPoint</vt:lpstr>
      <vt:lpstr>Prezentace aplikace PowerPoint</vt:lpstr>
      <vt:lpstr>Prezentace aplikace PowerPoint</vt:lpstr>
      <vt:lpstr>A jó vezető 11 legfontosabb képessége: </vt:lpstr>
      <vt:lpstr>A jó vezető 11 legfontosabb képessége: </vt:lpstr>
      <vt:lpstr>A jó vezető 11 legfontosabb képessége: </vt:lpstr>
      <vt:lpstr>A jó vezető 11 legfontosabb képessége: </vt:lpstr>
      <vt:lpstr>A jó vezető 11 legfontosabb képessége: </vt:lpstr>
      <vt:lpstr>A jó vezető 11 legfontosabb képessége: </vt:lpstr>
      <vt:lpstr>A jó vezető 11 legfontosabb képessége: </vt:lpstr>
      <vt:lpstr>Prezentace aplikace PowerPoint</vt:lpstr>
      <vt:lpstr>Következtetések</vt:lpstr>
      <vt:lpstr>Prezentace aplikace PowerPoint</vt:lpstr>
      <vt:lpstr>Prezentace aplikace PowerPoint</vt:lpstr>
      <vt:lpstr>Prezentace aplikace PowerPoint</vt:lpstr>
    </vt:vector>
  </TitlesOfParts>
  <Company>BOPMH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Magyarország Alaptörvénye (2011. április 25.) Isten, áldd meg a magyart!</dc:title>
  <dc:creator>Dr. Kohlhoffer-Mizser Csilla</dc:creator>
  <cp:lastModifiedBy>Kulihova Kublova Tereza</cp:lastModifiedBy>
  <cp:revision>126</cp:revision>
  <dcterms:created xsi:type="dcterms:W3CDTF">2014-02-19T13:51:38Z</dcterms:created>
  <dcterms:modified xsi:type="dcterms:W3CDTF">2023-09-07T16:59:33Z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0x0101003680334D2C3CA24F9B60010E7D460BC3</vt:lpwstr>
  </property>
</Properties>
</file>