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4"/>
  </p:sldMasterIdLst>
  <p:sldIdLst>
    <p:sldId id="256" r:id="rId5"/>
    <p:sldId id="323" r:id="rId6"/>
    <p:sldId id="336" r:id="rId7"/>
    <p:sldId id="334" r:id="rId8"/>
    <p:sldId id="335" r:id="rId9"/>
    <p:sldId id="337" r:id="rId10"/>
    <p:sldId id="324" r:id="rId11"/>
    <p:sldId id="325" r:id="rId12"/>
    <p:sldId id="326" r:id="rId13"/>
    <p:sldId id="327" r:id="rId14"/>
    <p:sldId id="328" r:id="rId15"/>
    <p:sldId id="329" r:id="rId16"/>
    <p:sldId id="330" r:id="rId17"/>
    <p:sldId id="331" r:id="rId18"/>
    <p:sldId id="332" r:id="rId19"/>
    <p:sldId id="333" r:id="rId20"/>
    <p:sldId id="338" r:id="rId21"/>
    <p:sldId id="322"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8" d="100"/>
          <a:sy n="68" d="100"/>
        </p:scale>
        <p:origin x="616" y="5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B2BE1D-6BEF-45D7-8C85-020F05942CA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hu-HU"/>
        </a:p>
      </dgm:t>
    </dgm:pt>
    <dgm:pt modelId="{4AACCD20-DAF3-40C1-8526-4C3AA609BEE9}">
      <dgm:prSet phldrT="[Szöveg]"/>
      <dgm:spPr/>
      <dgm:t>
        <a:bodyPr/>
        <a:lstStyle/>
        <a:p>
          <a:r>
            <a:rPr lang="hu-HU" dirty="0">
              <a:solidFill>
                <a:schemeClr val="tx1"/>
              </a:solidFill>
              <a:latin typeface="Arial" panose="020B0604020202020204" pitchFamily="34" charset="0"/>
              <a:cs typeface="Arial" panose="020B0604020202020204" pitchFamily="34" charset="0"/>
            </a:rPr>
            <a:t>A "menedzsment" kifejezés:</a:t>
          </a:r>
        </a:p>
      </dgm:t>
    </dgm:pt>
    <dgm:pt modelId="{143ED6C6-135B-4B79-8B7E-0DE2C22F7BFF}" type="parTrans" cxnId="{BC626792-C55F-4A55-969F-9CDE2B528D79}">
      <dgm:prSet/>
      <dgm:spPr/>
      <dgm:t>
        <a:bodyPr/>
        <a:lstStyle/>
        <a:p>
          <a:endParaRPr lang="hu-HU">
            <a:latin typeface="Arial" panose="020B0604020202020204" pitchFamily="34" charset="0"/>
            <a:cs typeface="Arial" panose="020B0604020202020204" pitchFamily="34" charset="0"/>
          </a:endParaRPr>
        </a:p>
      </dgm:t>
    </dgm:pt>
    <dgm:pt modelId="{93E57616-A63E-462C-ADF8-2E9EEECE579E}" type="sibTrans" cxnId="{BC626792-C55F-4A55-969F-9CDE2B528D79}">
      <dgm:prSet/>
      <dgm:spPr/>
      <dgm:t>
        <a:bodyPr/>
        <a:lstStyle/>
        <a:p>
          <a:endParaRPr lang="hu-HU">
            <a:latin typeface="Arial" panose="020B0604020202020204" pitchFamily="34" charset="0"/>
            <a:cs typeface="Arial" panose="020B0604020202020204" pitchFamily="34" charset="0"/>
          </a:endParaRPr>
        </a:p>
      </dgm:t>
    </dgm:pt>
    <dgm:pt modelId="{8C119551-11EA-43E9-AB02-EFAC398C9A42}">
      <dgm:prSet phldrT="[Szöveg]" custT="1"/>
      <dgm:spPr/>
      <dgm:t>
        <a:bodyPr/>
        <a:lstStyle/>
        <a:p>
          <a:pPr algn="just"/>
          <a:r>
            <a:rPr lang="hu-HU" sz="3200" dirty="0">
              <a:solidFill>
                <a:schemeClr val="tx1"/>
              </a:solidFill>
              <a:latin typeface="Arial" panose="020B0604020202020204" pitchFamily="34" charset="0"/>
              <a:cs typeface="Arial" panose="020B0604020202020204" pitchFamily="34" charset="0"/>
            </a:rPr>
            <a:t>Valaminek az ellenőrzése és szervezése, különösen egy vállalkozásnak és alkalmazottainak.</a:t>
          </a:r>
        </a:p>
      </dgm:t>
    </dgm:pt>
    <dgm:pt modelId="{4383EFF0-835C-48D2-A285-8BB285D784C8}" type="parTrans" cxnId="{C9980F05-5D08-425F-BDB3-654D666AC6F6}">
      <dgm:prSet/>
      <dgm:spPr/>
      <dgm:t>
        <a:bodyPr/>
        <a:lstStyle/>
        <a:p>
          <a:endParaRPr lang="hu-HU">
            <a:latin typeface="Arial" panose="020B0604020202020204" pitchFamily="34" charset="0"/>
            <a:cs typeface="Arial" panose="020B0604020202020204" pitchFamily="34" charset="0"/>
          </a:endParaRPr>
        </a:p>
      </dgm:t>
    </dgm:pt>
    <dgm:pt modelId="{9E7192F1-77E6-41B0-BAF1-5768F50F0BFC}" type="sibTrans" cxnId="{C9980F05-5D08-425F-BDB3-654D666AC6F6}">
      <dgm:prSet/>
      <dgm:spPr/>
      <dgm:t>
        <a:bodyPr/>
        <a:lstStyle/>
        <a:p>
          <a:endParaRPr lang="hu-HU">
            <a:latin typeface="Arial" panose="020B0604020202020204" pitchFamily="34" charset="0"/>
            <a:cs typeface="Arial" panose="020B0604020202020204" pitchFamily="34" charset="0"/>
          </a:endParaRPr>
        </a:p>
      </dgm:t>
    </dgm:pt>
    <dgm:pt modelId="{DD6AF9EE-083B-4554-994B-570C7EF8CA0C}">
      <dgm:prSet phldrT="[Szöveg]" custT="1"/>
      <dgm:spPr/>
      <dgm:t>
        <a:bodyPr/>
        <a:lstStyle/>
        <a:p>
          <a:r>
            <a:rPr lang="hu-HU" sz="3200" dirty="0">
              <a:solidFill>
                <a:schemeClr val="tx1"/>
              </a:solidFill>
              <a:latin typeface="Arial" panose="020B0604020202020204" pitchFamily="34" charset="0"/>
              <a:cs typeface="Arial" panose="020B0604020202020204" pitchFamily="34" charset="0"/>
            </a:rPr>
            <a:t>A vállalat ellenőrzéséért és szervezéséért felelős személyek csoportja (vezetők).</a:t>
          </a:r>
        </a:p>
      </dgm:t>
    </dgm:pt>
    <dgm:pt modelId="{57C6123F-1EC9-4F29-AE3A-4A15BA926823}" type="parTrans" cxnId="{CB11CE55-F195-476A-BC8B-3188C3C7C60E}">
      <dgm:prSet/>
      <dgm:spPr/>
      <dgm:t>
        <a:bodyPr/>
        <a:lstStyle/>
        <a:p>
          <a:endParaRPr lang="hu-HU">
            <a:latin typeface="Arial" panose="020B0604020202020204" pitchFamily="34" charset="0"/>
            <a:cs typeface="Arial" panose="020B0604020202020204" pitchFamily="34" charset="0"/>
          </a:endParaRPr>
        </a:p>
      </dgm:t>
    </dgm:pt>
    <dgm:pt modelId="{30F9F597-D345-4AF8-AFE4-BBCBEAB13DB4}" type="sibTrans" cxnId="{CB11CE55-F195-476A-BC8B-3188C3C7C60E}">
      <dgm:prSet/>
      <dgm:spPr/>
      <dgm:t>
        <a:bodyPr/>
        <a:lstStyle/>
        <a:p>
          <a:endParaRPr lang="hu-HU">
            <a:latin typeface="Arial" panose="020B0604020202020204" pitchFamily="34" charset="0"/>
            <a:cs typeface="Arial" panose="020B0604020202020204" pitchFamily="34" charset="0"/>
          </a:endParaRPr>
        </a:p>
      </dgm:t>
    </dgm:pt>
    <dgm:pt modelId="{C233EB65-10CA-4906-84F7-AB0366829570}" type="pres">
      <dgm:prSet presAssocID="{F6B2BE1D-6BEF-45D7-8C85-020F05942CA9}" presName="vert0" presStyleCnt="0">
        <dgm:presLayoutVars>
          <dgm:dir/>
          <dgm:animOne val="branch"/>
          <dgm:animLvl val="lvl"/>
        </dgm:presLayoutVars>
      </dgm:prSet>
      <dgm:spPr/>
    </dgm:pt>
    <dgm:pt modelId="{34922D95-E475-46F8-AA86-80637E30FE63}" type="pres">
      <dgm:prSet presAssocID="{4AACCD20-DAF3-40C1-8526-4C3AA609BEE9}" presName="thickLine" presStyleLbl="alignNode1" presStyleIdx="0" presStyleCnt="1"/>
      <dgm:spPr/>
    </dgm:pt>
    <dgm:pt modelId="{6264806F-2FB5-41DA-8BD3-585FF2617D4B}" type="pres">
      <dgm:prSet presAssocID="{4AACCD20-DAF3-40C1-8526-4C3AA609BEE9}" presName="horz1" presStyleCnt="0"/>
      <dgm:spPr/>
    </dgm:pt>
    <dgm:pt modelId="{6E96C605-698E-47B1-974E-F958CAEE9FCA}" type="pres">
      <dgm:prSet presAssocID="{4AACCD20-DAF3-40C1-8526-4C3AA609BEE9}" presName="tx1" presStyleLbl="revTx" presStyleIdx="0" presStyleCnt="3"/>
      <dgm:spPr/>
    </dgm:pt>
    <dgm:pt modelId="{6D2C760A-77ED-467F-8011-E0AF363EFCC9}" type="pres">
      <dgm:prSet presAssocID="{4AACCD20-DAF3-40C1-8526-4C3AA609BEE9}" presName="vert1" presStyleCnt="0"/>
      <dgm:spPr/>
    </dgm:pt>
    <dgm:pt modelId="{91FD2B99-3452-41F3-A63E-68870565EED0}" type="pres">
      <dgm:prSet presAssocID="{8C119551-11EA-43E9-AB02-EFAC398C9A42}" presName="vertSpace2a" presStyleCnt="0"/>
      <dgm:spPr/>
    </dgm:pt>
    <dgm:pt modelId="{BF51D50B-82CB-4104-B7DF-2D0F7D38993A}" type="pres">
      <dgm:prSet presAssocID="{8C119551-11EA-43E9-AB02-EFAC398C9A42}" presName="horz2" presStyleCnt="0"/>
      <dgm:spPr/>
    </dgm:pt>
    <dgm:pt modelId="{49A1F89C-1945-49E8-9EE2-01EBE18C6414}" type="pres">
      <dgm:prSet presAssocID="{8C119551-11EA-43E9-AB02-EFAC398C9A42}" presName="horzSpace2" presStyleCnt="0"/>
      <dgm:spPr/>
    </dgm:pt>
    <dgm:pt modelId="{7286BAD9-FA69-467A-BE90-6411FC28D3B7}" type="pres">
      <dgm:prSet presAssocID="{8C119551-11EA-43E9-AB02-EFAC398C9A42}" presName="tx2" presStyleLbl="revTx" presStyleIdx="1" presStyleCnt="3"/>
      <dgm:spPr/>
    </dgm:pt>
    <dgm:pt modelId="{0FB05AD7-02E4-48E2-BD7D-FB8331FBF535}" type="pres">
      <dgm:prSet presAssocID="{8C119551-11EA-43E9-AB02-EFAC398C9A42}" presName="vert2" presStyleCnt="0"/>
      <dgm:spPr/>
    </dgm:pt>
    <dgm:pt modelId="{C79EDE92-16C4-4D88-B048-343C5E3038CE}" type="pres">
      <dgm:prSet presAssocID="{8C119551-11EA-43E9-AB02-EFAC398C9A42}" presName="thinLine2b" presStyleLbl="callout" presStyleIdx="0" presStyleCnt="2"/>
      <dgm:spPr/>
    </dgm:pt>
    <dgm:pt modelId="{0AB87B37-98C0-4D16-B717-CB6E98CB3A9A}" type="pres">
      <dgm:prSet presAssocID="{8C119551-11EA-43E9-AB02-EFAC398C9A42}" presName="vertSpace2b" presStyleCnt="0"/>
      <dgm:spPr/>
    </dgm:pt>
    <dgm:pt modelId="{256B6A61-36BC-425D-A709-775BBF40A3CB}" type="pres">
      <dgm:prSet presAssocID="{DD6AF9EE-083B-4554-994B-570C7EF8CA0C}" presName="horz2" presStyleCnt="0"/>
      <dgm:spPr/>
    </dgm:pt>
    <dgm:pt modelId="{C06C1018-F24C-4E66-AAF1-87E1053D4279}" type="pres">
      <dgm:prSet presAssocID="{DD6AF9EE-083B-4554-994B-570C7EF8CA0C}" presName="horzSpace2" presStyleCnt="0"/>
      <dgm:spPr/>
    </dgm:pt>
    <dgm:pt modelId="{34826CAF-F9AE-40CA-B120-851B29E9807C}" type="pres">
      <dgm:prSet presAssocID="{DD6AF9EE-083B-4554-994B-570C7EF8CA0C}" presName="tx2" presStyleLbl="revTx" presStyleIdx="2" presStyleCnt="3"/>
      <dgm:spPr/>
    </dgm:pt>
    <dgm:pt modelId="{466C76EF-E575-4E02-9F58-4C4AD5E5F2D5}" type="pres">
      <dgm:prSet presAssocID="{DD6AF9EE-083B-4554-994B-570C7EF8CA0C}" presName="vert2" presStyleCnt="0"/>
      <dgm:spPr/>
    </dgm:pt>
    <dgm:pt modelId="{1D241728-EE30-4780-BDA4-D714C01B9882}" type="pres">
      <dgm:prSet presAssocID="{DD6AF9EE-083B-4554-994B-570C7EF8CA0C}" presName="thinLine2b" presStyleLbl="callout" presStyleIdx="1" presStyleCnt="2"/>
      <dgm:spPr/>
    </dgm:pt>
    <dgm:pt modelId="{0BE98627-DFC8-4B77-89FA-78A6EA51A8F9}" type="pres">
      <dgm:prSet presAssocID="{DD6AF9EE-083B-4554-994B-570C7EF8CA0C}" presName="vertSpace2b" presStyleCnt="0"/>
      <dgm:spPr/>
    </dgm:pt>
  </dgm:ptLst>
  <dgm:cxnLst>
    <dgm:cxn modelId="{C9980F05-5D08-425F-BDB3-654D666AC6F6}" srcId="{4AACCD20-DAF3-40C1-8526-4C3AA609BEE9}" destId="{8C119551-11EA-43E9-AB02-EFAC398C9A42}" srcOrd="0" destOrd="0" parTransId="{4383EFF0-835C-48D2-A285-8BB285D784C8}" sibTransId="{9E7192F1-77E6-41B0-BAF1-5768F50F0BFC}"/>
    <dgm:cxn modelId="{5859182D-F82C-4241-BA7A-D4F9C852C9B7}" type="presOf" srcId="{4AACCD20-DAF3-40C1-8526-4C3AA609BEE9}" destId="{6E96C605-698E-47B1-974E-F958CAEE9FCA}" srcOrd="0" destOrd="0" presId="urn:microsoft.com/office/officeart/2008/layout/LinedList"/>
    <dgm:cxn modelId="{CB11CE55-F195-476A-BC8B-3188C3C7C60E}" srcId="{4AACCD20-DAF3-40C1-8526-4C3AA609BEE9}" destId="{DD6AF9EE-083B-4554-994B-570C7EF8CA0C}" srcOrd="1" destOrd="0" parTransId="{57C6123F-1EC9-4F29-AE3A-4A15BA926823}" sibTransId="{30F9F597-D345-4AF8-AFE4-BBCBEAB13DB4}"/>
    <dgm:cxn modelId="{BC626792-C55F-4A55-969F-9CDE2B528D79}" srcId="{F6B2BE1D-6BEF-45D7-8C85-020F05942CA9}" destId="{4AACCD20-DAF3-40C1-8526-4C3AA609BEE9}" srcOrd="0" destOrd="0" parTransId="{143ED6C6-135B-4B79-8B7E-0DE2C22F7BFF}" sibTransId="{93E57616-A63E-462C-ADF8-2E9EEECE579E}"/>
    <dgm:cxn modelId="{7E0372C5-E178-48CC-AE33-0BA7EB9E22A1}" type="presOf" srcId="{F6B2BE1D-6BEF-45D7-8C85-020F05942CA9}" destId="{C233EB65-10CA-4906-84F7-AB0366829570}" srcOrd="0" destOrd="0" presId="urn:microsoft.com/office/officeart/2008/layout/LinedList"/>
    <dgm:cxn modelId="{E3B485DA-5D2B-4946-84AF-D9F60DB67120}" type="presOf" srcId="{8C119551-11EA-43E9-AB02-EFAC398C9A42}" destId="{7286BAD9-FA69-467A-BE90-6411FC28D3B7}" srcOrd="0" destOrd="0" presId="urn:microsoft.com/office/officeart/2008/layout/LinedList"/>
    <dgm:cxn modelId="{33CE03ED-DCC2-4787-8BD0-B71B765A6305}" type="presOf" srcId="{DD6AF9EE-083B-4554-994B-570C7EF8CA0C}" destId="{34826CAF-F9AE-40CA-B120-851B29E9807C}" srcOrd="0" destOrd="0" presId="urn:microsoft.com/office/officeart/2008/layout/LinedList"/>
    <dgm:cxn modelId="{408EA1E3-F57D-4D3E-8E77-8433B5C5C6CE}" type="presParOf" srcId="{C233EB65-10CA-4906-84F7-AB0366829570}" destId="{34922D95-E475-46F8-AA86-80637E30FE63}" srcOrd="0" destOrd="0" presId="urn:microsoft.com/office/officeart/2008/layout/LinedList"/>
    <dgm:cxn modelId="{C8DBF8A6-4293-4D81-A565-B2F21793F833}" type="presParOf" srcId="{C233EB65-10CA-4906-84F7-AB0366829570}" destId="{6264806F-2FB5-41DA-8BD3-585FF2617D4B}" srcOrd="1" destOrd="0" presId="urn:microsoft.com/office/officeart/2008/layout/LinedList"/>
    <dgm:cxn modelId="{C1B06B0B-3C83-4D4F-B468-29C15652358E}" type="presParOf" srcId="{6264806F-2FB5-41DA-8BD3-585FF2617D4B}" destId="{6E96C605-698E-47B1-974E-F958CAEE9FCA}" srcOrd="0" destOrd="0" presId="urn:microsoft.com/office/officeart/2008/layout/LinedList"/>
    <dgm:cxn modelId="{78923147-EBA4-4DCF-B59B-7085E92A3C2F}" type="presParOf" srcId="{6264806F-2FB5-41DA-8BD3-585FF2617D4B}" destId="{6D2C760A-77ED-467F-8011-E0AF363EFCC9}" srcOrd="1" destOrd="0" presId="urn:microsoft.com/office/officeart/2008/layout/LinedList"/>
    <dgm:cxn modelId="{E60CE1F5-7CD9-4DC5-8DD5-3FD21D59AFE9}" type="presParOf" srcId="{6D2C760A-77ED-467F-8011-E0AF363EFCC9}" destId="{91FD2B99-3452-41F3-A63E-68870565EED0}" srcOrd="0" destOrd="0" presId="urn:microsoft.com/office/officeart/2008/layout/LinedList"/>
    <dgm:cxn modelId="{398EF025-0A09-4A1B-BDF1-3CC9E1E3AB8A}" type="presParOf" srcId="{6D2C760A-77ED-467F-8011-E0AF363EFCC9}" destId="{BF51D50B-82CB-4104-B7DF-2D0F7D38993A}" srcOrd="1" destOrd="0" presId="urn:microsoft.com/office/officeart/2008/layout/LinedList"/>
    <dgm:cxn modelId="{9168A50C-2B09-4B52-9D9F-330137546FBD}" type="presParOf" srcId="{BF51D50B-82CB-4104-B7DF-2D0F7D38993A}" destId="{49A1F89C-1945-49E8-9EE2-01EBE18C6414}" srcOrd="0" destOrd="0" presId="urn:microsoft.com/office/officeart/2008/layout/LinedList"/>
    <dgm:cxn modelId="{2F70BE0C-17AD-414C-AC63-EB2EE343674C}" type="presParOf" srcId="{BF51D50B-82CB-4104-B7DF-2D0F7D38993A}" destId="{7286BAD9-FA69-467A-BE90-6411FC28D3B7}" srcOrd="1" destOrd="0" presId="urn:microsoft.com/office/officeart/2008/layout/LinedList"/>
    <dgm:cxn modelId="{CAF2891F-1171-4C03-852C-696FC2794FA1}" type="presParOf" srcId="{BF51D50B-82CB-4104-B7DF-2D0F7D38993A}" destId="{0FB05AD7-02E4-48E2-BD7D-FB8331FBF535}" srcOrd="2" destOrd="0" presId="urn:microsoft.com/office/officeart/2008/layout/LinedList"/>
    <dgm:cxn modelId="{F03571CA-B44C-47C6-95D9-78196472D31D}" type="presParOf" srcId="{6D2C760A-77ED-467F-8011-E0AF363EFCC9}" destId="{C79EDE92-16C4-4D88-B048-343C5E3038CE}" srcOrd="2" destOrd="0" presId="urn:microsoft.com/office/officeart/2008/layout/LinedList"/>
    <dgm:cxn modelId="{0D356A5D-76B3-4239-8A39-6439A3FA9044}" type="presParOf" srcId="{6D2C760A-77ED-467F-8011-E0AF363EFCC9}" destId="{0AB87B37-98C0-4D16-B717-CB6E98CB3A9A}" srcOrd="3" destOrd="0" presId="urn:microsoft.com/office/officeart/2008/layout/LinedList"/>
    <dgm:cxn modelId="{12746D9F-5874-4EBE-87A5-2144EE416834}" type="presParOf" srcId="{6D2C760A-77ED-467F-8011-E0AF363EFCC9}" destId="{256B6A61-36BC-425D-A709-775BBF40A3CB}" srcOrd="4" destOrd="0" presId="urn:microsoft.com/office/officeart/2008/layout/LinedList"/>
    <dgm:cxn modelId="{7F965C14-CF69-4D22-B63A-0F99EE58FEA9}" type="presParOf" srcId="{256B6A61-36BC-425D-A709-775BBF40A3CB}" destId="{C06C1018-F24C-4E66-AAF1-87E1053D4279}" srcOrd="0" destOrd="0" presId="urn:microsoft.com/office/officeart/2008/layout/LinedList"/>
    <dgm:cxn modelId="{E5C75B2B-F236-40AA-9EB4-A1A1DC4C2506}" type="presParOf" srcId="{256B6A61-36BC-425D-A709-775BBF40A3CB}" destId="{34826CAF-F9AE-40CA-B120-851B29E9807C}" srcOrd="1" destOrd="0" presId="urn:microsoft.com/office/officeart/2008/layout/LinedList"/>
    <dgm:cxn modelId="{976469B6-1F4A-4354-8694-62CD5882F659}" type="presParOf" srcId="{256B6A61-36BC-425D-A709-775BBF40A3CB}" destId="{466C76EF-E575-4E02-9F58-4C4AD5E5F2D5}" srcOrd="2" destOrd="0" presId="urn:microsoft.com/office/officeart/2008/layout/LinedList"/>
    <dgm:cxn modelId="{6DA7D066-9EB3-495E-9B30-41B8CAAEBAF4}" type="presParOf" srcId="{6D2C760A-77ED-467F-8011-E0AF363EFCC9}" destId="{1D241728-EE30-4780-BDA4-D714C01B9882}" srcOrd="5" destOrd="0" presId="urn:microsoft.com/office/officeart/2008/layout/LinedList"/>
    <dgm:cxn modelId="{B6AD2579-9149-4A6E-8E58-827F054A3DD0}" type="presParOf" srcId="{6D2C760A-77ED-467F-8011-E0AF363EFCC9}" destId="{0BE98627-DFC8-4B77-89FA-78A6EA51A8F9}"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C8BFE1-6EEE-4B1B-A232-0F468C89F052}" type="doc">
      <dgm:prSet loTypeId="urn:microsoft.com/office/officeart/2005/8/layout/chevron1" loCatId="process" qsTypeId="urn:microsoft.com/office/officeart/2005/8/quickstyle/simple1" qsCatId="simple" csTypeId="urn:microsoft.com/office/officeart/2005/8/colors/accent1_2" csCatId="accent1" phldr="1"/>
      <dgm:spPr/>
    </dgm:pt>
    <dgm:pt modelId="{6FC68066-ADBA-4911-8963-B3AC6161FF5D}">
      <dgm:prSet phldrT="[Szöveg]"/>
      <dgm:spPr/>
      <dgm:t>
        <a:bodyPr/>
        <a:lstStyle/>
        <a:p>
          <a:r>
            <a:rPr lang="hu-HU" dirty="0">
              <a:latin typeface="Arial" panose="020B0604020202020204" pitchFamily="34" charset="0"/>
              <a:cs typeface="Arial" panose="020B0604020202020204" pitchFamily="34" charset="0"/>
            </a:rPr>
            <a:t>Alkalmazottak szervezése</a:t>
          </a:r>
        </a:p>
      </dgm:t>
    </dgm:pt>
    <dgm:pt modelId="{15A4024B-8322-443F-A385-3461D1F3EECB}" type="parTrans" cxnId="{06F0BE25-167B-4AD1-87E9-C7FB77378F49}">
      <dgm:prSet/>
      <dgm:spPr/>
      <dgm:t>
        <a:bodyPr/>
        <a:lstStyle/>
        <a:p>
          <a:endParaRPr lang="hu-HU"/>
        </a:p>
      </dgm:t>
    </dgm:pt>
    <dgm:pt modelId="{AA06B808-BDF5-4CF2-92DB-C6C4D8E1F438}" type="sibTrans" cxnId="{06F0BE25-167B-4AD1-87E9-C7FB77378F49}">
      <dgm:prSet/>
      <dgm:spPr/>
      <dgm:t>
        <a:bodyPr/>
        <a:lstStyle/>
        <a:p>
          <a:endParaRPr lang="hu-HU"/>
        </a:p>
      </dgm:t>
    </dgm:pt>
    <dgm:pt modelId="{03AC52A7-553F-4761-99F4-D48AC8CC1480}">
      <dgm:prSet phldrT="[Szöveg]"/>
      <dgm:spPr/>
      <dgm:t>
        <a:bodyPr/>
        <a:lstStyle/>
        <a:p>
          <a:r>
            <a:rPr lang="hu-HU" dirty="0"/>
            <a:t>Klasszikus megközelítések</a:t>
          </a:r>
        </a:p>
      </dgm:t>
    </dgm:pt>
    <dgm:pt modelId="{A8EA38F1-4A3B-4E17-A9BE-C758AF06C668}" type="parTrans" cxnId="{634EE77C-556E-4EC4-91D6-8C21EB7D5DCC}">
      <dgm:prSet/>
      <dgm:spPr/>
      <dgm:t>
        <a:bodyPr/>
        <a:lstStyle/>
        <a:p>
          <a:endParaRPr lang="hu-HU"/>
        </a:p>
      </dgm:t>
    </dgm:pt>
    <dgm:pt modelId="{58C9C4F8-1831-44D0-86BF-3FBBC6380EEA}" type="sibTrans" cxnId="{634EE77C-556E-4EC4-91D6-8C21EB7D5DCC}">
      <dgm:prSet/>
      <dgm:spPr/>
      <dgm:t>
        <a:bodyPr/>
        <a:lstStyle/>
        <a:p>
          <a:endParaRPr lang="hu-HU"/>
        </a:p>
      </dgm:t>
    </dgm:pt>
    <dgm:pt modelId="{9EAEEBC2-EE93-40CB-B40A-59D916FAC5D6}" type="pres">
      <dgm:prSet presAssocID="{13C8BFE1-6EEE-4B1B-A232-0F468C89F052}" presName="Name0" presStyleCnt="0">
        <dgm:presLayoutVars>
          <dgm:dir/>
          <dgm:animLvl val="lvl"/>
          <dgm:resizeHandles val="exact"/>
        </dgm:presLayoutVars>
      </dgm:prSet>
      <dgm:spPr/>
    </dgm:pt>
    <dgm:pt modelId="{8F35AEE0-92D6-4BAC-8239-A4A0CA98AAAB}" type="pres">
      <dgm:prSet presAssocID="{6FC68066-ADBA-4911-8963-B3AC6161FF5D}" presName="parTxOnly" presStyleLbl="node1" presStyleIdx="0" presStyleCnt="2">
        <dgm:presLayoutVars>
          <dgm:chMax val="0"/>
          <dgm:chPref val="0"/>
          <dgm:bulletEnabled val="1"/>
        </dgm:presLayoutVars>
      </dgm:prSet>
      <dgm:spPr/>
    </dgm:pt>
    <dgm:pt modelId="{4E3CBB0E-7437-44B1-BCA2-7BFC42CDF6B5}" type="pres">
      <dgm:prSet presAssocID="{AA06B808-BDF5-4CF2-92DB-C6C4D8E1F438}" presName="parTxOnlySpace" presStyleCnt="0"/>
      <dgm:spPr/>
    </dgm:pt>
    <dgm:pt modelId="{FC7C3D5F-8D00-46A2-BEA3-B572EE595C71}" type="pres">
      <dgm:prSet presAssocID="{03AC52A7-553F-4761-99F4-D48AC8CC1480}" presName="parTxOnly" presStyleLbl="node1" presStyleIdx="1" presStyleCnt="2">
        <dgm:presLayoutVars>
          <dgm:chMax val="0"/>
          <dgm:chPref val="0"/>
          <dgm:bulletEnabled val="1"/>
        </dgm:presLayoutVars>
      </dgm:prSet>
      <dgm:spPr/>
    </dgm:pt>
  </dgm:ptLst>
  <dgm:cxnLst>
    <dgm:cxn modelId="{34A6A319-90E8-4B0D-8830-DF1BF656B9F3}" type="presOf" srcId="{03AC52A7-553F-4761-99F4-D48AC8CC1480}" destId="{FC7C3D5F-8D00-46A2-BEA3-B572EE595C71}" srcOrd="0" destOrd="0" presId="urn:microsoft.com/office/officeart/2005/8/layout/chevron1"/>
    <dgm:cxn modelId="{06F0BE25-167B-4AD1-87E9-C7FB77378F49}" srcId="{13C8BFE1-6EEE-4B1B-A232-0F468C89F052}" destId="{6FC68066-ADBA-4911-8963-B3AC6161FF5D}" srcOrd="0" destOrd="0" parTransId="{15A4024B-8322-443F-A385-3461D1F3EECB}" sibTransId="{AA06B808-BDF5-4CF2-92DB-C6C4D8E1F438}"/>
    <dgm:cxn modelId="{88566065-6B13-4734-B25D-E1DEE0B33E7B}" type="presOf" srcId="{6FC68066-ADBA-4911-8963-B3AC6161FF5D}" destId="{8F35AEE0-92D6-4BAC-8239-A4A0CA98AAAB}" srcOrd="0" destOrd="0" presId="urn:microsoft.com/office/officeart/2005/8/layout/chevron1"/>
    <dgm:cxn modelId="{634EE77C-556E-4EC4-91D6-8C21EB7D5DCC}" srcId="{13C8BFE1-6EEE-4B1B-A232-0F468C89F052}" destId="{03AC52A7-553F-4761-99F4-D48AC8CC1480}" srcOrd="1" destOrd="0" parTransId="{A8EA38F1-4A3B-4E17-A9BE-C758AF06C668}" sibTransId="{58C9C4F8-1831-44D0-86BF-3FBBC6380EEA}"/>
    <dgm:cxn modelId="{BF96DCFC-ACD1-4268-BBAD-4CB1FC8AF861}" type="presOf" srcId="{13C8BFE1-6EEE-4B1B-A232-0F468C89F052}" destId="{9EAEEBC2-EE93-40CB-B40A-59D916FAC5D6}" srcOrd="0" destOrd="0" presId="urn:microsoft.com/office/officeart/2005/8/layout/chevron1"/>
    <dgm:cxn modelId="{0747446A-B236-4A4A-9531-C73B797D6EDA}" type="presParOf" srcId="{9EAEEBC2-EE93-40CB-B40A-59D916FAC5D6}" destId="{8F35AEE0-92D6-4BAC-8239-A4A0CA98AAAB}" srcOrd="0" destOrd="0" presId="urn:microsoft.com/office/officeart/2005/8/layout/chevron1"/>
    <dgm:cxn modelId="{820F4002-1D30-445B-926D-8DB88B7398F2}" type="presParOf" srcId="{9EAEEBC2-EE93-40CB-B40A-59D916FAC5D6}" destId="{4E3CBB0E-7437-44B1-BCA2-7BFC42CDF6B5}" srcOrd="1" destOrd="0" presId="urn:microsoft.com/office/officeart/2005/8/layout/chevron1"/>
    <dgm:cxn modelId="{96563C64-4DA9-413F-A04D-7C0D6522AF16}" type="presParOf" srcId="{9EAEEBC2-EE93-40CB-B40A-59D916FAC5D6}" destId="{FC7C3D5F-8D00-46A2-BEA3-B572EE595C71}"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B5B820-7EF8-4098-8E7E-83E31FFCFA1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hu-HU"/>
        </a:p>
      </dgm:t>
    </dgm:pt>
    <dgm:pt modelId="{815EF68B-BE94-4C42-90CD-93E63E3940B2}">
      <dgm:prSet phldrT="[Szöveg]"/>
      <dgm:spPr/>
      <dgm:t>
        <a:bodyPr/>
        <a:lstStyle/>
        <a:p>
          <a:r>
            <a:rPr lang="hu-HU" dirty="0">
              <a:latin typeface="Arial" panose="020B0604020202020204" pitchFamily="34" charset="0"/>
              <a:cs typeface="Arial" panose="020B0604020202020204" pitchFamily="34" charset="0"/>
            </a:rPr>
            <a:t>Tervezés</a:t>
          </a:r>
        </a:p>
      </dgm:t>
    </dgm:pt>
    <dgm:pt modelId="{B89F0D0C-0204-4049-B8E9-144F328CAF6C}" type="parTrans" cxnId="{D8A0F0D7-AEB9-47AC-9EEC-4477E4D03090}">
      <dgm:prSet/>
      <dgm:spPr/>
      <dgm:t>
        <a:bodyPr/>
        <a:lstStyle/>
        <a:p>
          <a:endParaRPr lang="hu-HU">
            <a:latin typeface="Arial" panose="020B0604020202020204" pitchFamily="34" charset="0"/>
            <a:cs typeface="Arial" panose="020B0604020202020204" pitchFamily="34" charset="0"/>
          </a:endParaRPr>
        </a:p>
      </dgm:t>
    </dgm:pt>
    <dgm:pt modelId="{ADEB508A-9D60-4C64-8F5A-0595527197E2}" type="sibTrans" cxnId="{D8A0F0D7-AEB9-47AC-9EEC-4477E4D03090}">
      <dgm:prSet/>
      <dgm:spPr/>
      <dgm:t>
        <a:bodyPr/>
        <a:lstStyle/>
        <a:p>
          <a:endParaRPr lang="hu-HU">
            <a:latin typeface="Arial" panose="020B0604020202020204" pitchFamily="34" charset="0"/>
            <a:cs typeface="Arial" panose="020B0604020202020204" pitchFamily="34" charset="0"/>
          </a:endParaRPr>
        </a:p>
      </dgm:t>
    </dgm:pt>
    <dgm:pt modelId="{3A48A46E-D3A0-4068-9B3F-931B5DEBA50F}">
      <dgm:prSet phldrT="[Szöveg]"/>
      <dgm:spPr/>
      <dgm:t>
        <a:bodyPr/>
        <a:lstStyle/>
        <a:p>
          <a:r>
            <a:rPr lang="hu-HU" dirty="0">
              <a:latin typeface="Arial" panose="020B0604020202020204" pitchFamily="34" charset="0"/>
              <a:cs typeface="Arial" panose="020B0604020202020204" pitchFamily="34" charset="0"/>
            </a:rPr>
            <a:t>Szervező</a:t>
          </a:r>
        </a:p>
      </dgm:t>
    </dgm:pt>
    <dgm:pt modelId="{5ED435F0-2108-4AB3-B1E5-EB6E42BCE481}" type="parTrans" cxnId="{12638580-E2BC-4B40-8A5B-A73278E25A00}">
      <dgm:prSet/>
      <dgm:spPr/>
      <dgm:t>
        <a:bodyPr/>
        <a:lstStyle/>
        <a:p>
          <a:endParaRPr lang="hu-HU">
            <a:latin typeface="Arial" panose="020B0604020202020204" pitchFamily="34" charset="0"/>
            <a:cs typeface="Arial" panose="020B0604020202020204" pitchFamily="34" charset="0"/>
          </a:endParaRPr>
        </a:p>
      </dgm:t>
    </dgm:pt>
    <dgm:pt modelId="{61FD9A10-37A4-4FF3-941D-E30758799C3A}" type="sibTrans" cxnId="{12638580-E2BC-4B40-8A5B-A73278E25A00}">
      <dgm:prSet/>
      <dgm:spPr/>
      <dgm:t>
        <a:bodyPr/>
        <a:lstStyle/>
        <a:p>
          <a:endParaRPr lang="hu-HU">
            <a:latin typeface="Arial" panose="020B0604020202020204" pitchFamily="34" charset="0"/>
            <a:cs typeface="Arial" panose="020B0604020202020204" pitchFamily="34" charset="0"/>
          </a:endParaRPr>
        </a:p>
      </dgm:t>
    </dgm:pt>
    <dgm:pt modelId="{33649C52-607F-4484-B957-1D4315765E7D}">
      <dgm:prSet phldrT="[Szöveg]"/>
      <dgm:spPr/>
      <dgm:t>
        <a:bodyPr/>
        <a:lstStyle/>
        <a:p>
          <a:r>
            <a:rPr lang="hu-HU" b="1" dirty="0">
              <a:latin typeface="Arial" panose="020B0604020202020204" pitchFamily="34" charset="0"/>
              <a:cs typeface="Arial" panose="020B0604020202020204" pitchFamily="34" charset="0"/>
            </a:rPr>
            <a:t>Parancsoló</a:t>
          </a:r>
        </a:p>
      </dgm:t>
    </dgm:pt>
    <dgm:pt modelId="{7D3BDA02-AF58-4A25-B0A4-D4249D917DBE}" type="parTrans" cxnId="{54BAC003-59A3-4E7C-9F69-91C2F6C0A4ED}">
      <dgm:prSet/>
      <dgm:spPr/>
      <dgm:t>
        <a:bodyPr/>
        <a:lstStyle/>
        <a:p>
          <a:endParaRPr lang="hu-HU">
            <a:latin typeface="Arial" panose="020B0604020202020204" pitchFamily="34" charset="0"/>
            <a:cs typeface="Arial" panose="020B0604020202020204" pitchFamily="34" charset="0"/>
          </a:endParaRPr>
        </a:p>
      </dgm:t>
    </dgm:pt>
    <dgm:pt modelId="{8CB95B5A-3AF4-4869-9572-E5F4460D532A}" type="sibTrans" cxnId="{54BAC003-59A3-4E7C-9F69-91C2F6C0A4ED}">
      <dgm:prSet/>
      <dgm:spPr/>
      <dgm:t>
        <a:bodyPr/>
        <a:lstStyle/>
        <a:p>
          <a:endParaRPr lang="hu-HU">
            <a:latin typeface="Arial" panose="020B0604020202020204" pitchFamily="34" charset="0"/>
            <a:cs typeface="Arial" panose="020B0604020202020204" pitchFamily="34" charset="0"/>
          </a:endParaRPr>
        </a:p>
      </dgm:t>
    </dgm:pt>
    <dgm:pt modelId="{BD2F4C9A-1517-49CC-A74C-C212B87DEC36}">
      <dgm:prSet/>
      <dgm:spPr/>
      <dgm:t>
        <a:bodyPr/>
        <a:lstStyle/>
        <a:p>
          <a:r>
            <a:rPr lang="hu-HU" dirty="0">
              <a:solidFill>
                <a:schemeClr val="tx1"/>
              </a:solidFill>
              <a:latin typeface="Arial" panose="020B0604020202020204" pitchFamily="34" charset="0"/>
              <a:cs typeface="Arial" panose="020B0604020202020204" pitchFamily="34" charset="0"/>
            </a:rPr>
            <a:t>Készülj fel a jövőre vonatkozó tervekkel, hogy cselekedni tudj!</a:t>
          </a:r>
        </a:p>
      </dgm:t>
    </dgm:pt>
    <dgm:pt modelId="{88C25F52-2DBD-47D2-9AD2-7DE2D63CF734}" type="parTrans" cxnId="{49CF8366-C81E-46A4-9670-B586C54C8B46}">
      <dgm:prSet/>
      <dgm:spPr/>
      <dgm:t>
        <a:bodyPr/>
        <a:lstStyle/>
        <a:p>
          <a:endParaRPr lang="hu-HU">
            <a:latin typeface="Arial" panose="020B0604020202020204" pitchFamily="34" charset="0"/>
            <a:cs typeface="Arial" panose="020B0604020202020204" pitchFamily="34" charset="0"/>
          </a:endParaRPr>
        </a:p>
      </dgm:t>
    </dgm:pt>
    <dgm:pt modelId="{A6B39985-0FB3-41F1-AB24-4957BB546B7E}" type="sibTrans" cxnId="{49CF8366-C81E-46A4-9670-B586C54C8B46}">
      <dgm:prSet/>
      <dgm:spPr/>
      <dgm:t>
        <a:bodyPr/>
        <a:lstStyle/>
        <a:p>
          <a:endParaRPr lang="hu-HU">
            <a:latin typeface="Arial" panose="020B0604020202020204" pitchFamily="34" charset="0"/>
            <a:cs typeface="Arial" panose="020B0604020202020204" pitchFamily="34" charset="0"/>
          </a:endParaRPr>
        </a:p>
      </dgm:t>
    </dgm:pt>
    <dgm:pt modelId="{988FE658-EDA6-42CC-90A1-F1079E6D4709}">
      <dgm:prSet phldrT="[Szöveg]"/>
      <dgm:spPr/>
      <dgm:t>
        <a:bodyPr/>
        <a:lstStyle/>
        <a:p>
          <a:r>
            <a:rPr lang="hu-HU" dirty="0">
              <a:latin typeface="Arial" panose="020B0604020202020204" pitchFamily="34" charset="0"/>
              <a:cs typeface="Arial" panose="020B0604020202020204" pitchFamily="34" charset="0"/>
            </a:rPr>
            <a:t>Koordináló</a:t>
          </a:r>
        </a:p>
      </dgm:t>
    </dgm:pt>
    <dgm:pt modelId="{F43C23AD-B230-4629-81DD-5226B702D9B8}" type="parTrans" cxnId="{CD6B4145-3D52-4CBF-9950-541E1687BE6F}">
      <dgm:prSet/>
      <dgm:spPr/>
      <dgm:t>
        <a:bodyPr/>
        <a:lstStyle/>
        <a:p>
          <a:endParaRPr lang="hu-HU">
            <a:latin typeface="Arial" panose="020B0604020202020204" pitchFamily="34" charset="0"/>
            <a:cs typeface="Arial" panose="020B0604020202020204" pitchFamily="34" charset="0"/>
          </a:endParaRPr>
        </a:p>
      </dgm:t>
    </dgm:pt>
    <dgm:pt modelId="{D3F6FD69-8BEC-4FE5-AEEB-6D166D6764D0}" type="sibTrans" cxnId="{CD6B4145-3D52-4CBF-9950-541E1687BE6F}">
      <dgm:prSet/>
      <dgm:spPr/>
      <dgm:t>
        <a:bodyPr/>
        <a:lstStyle/>
        <a:p>
          <a:endParaRPr lang="hu-HU">
            <a:latin typeface="Arial" panose="020B0604020202020204" pitchFamily="34" charset="0"/>
            <a:cs typeface="Arial" panose="020B0604020202020204" pitchFamily="34" charset="0"/>
          </a:endParaRPr>
        </a:p>
      </dgm:t>
    </dgm:pt>
    <dgm:pt modelId="{1FEC8F70-A0E8-45D2-B2F9-DC2BE0FE1BB0}">
      <dgm:prSet phldrT="[Szöveg]"/>
      <dgm:spPr/>
      <dgm:t>
        <a:bodyPr/>
        <a:lstStyle/>
        <a:p>
          <a:r>
            <a:rPr lang="hu-HU" dirty="0">
              <a:latin typeface="Arial" panose="020B0604020202020204" pitchFamily="34" charset="0"/>
              <a:cs typeface="Arial" panose="020B0604020202020204" pitchFamily="34" charset="0"/>
            </a:rPr>
            <a:t>Ellenőrző</a:t>
          </a:r>
        </a:p>
      </dgm:t>
    </dgm:pt>
    <dgm:pt modelId="{7537203E-F776-4C70-966A-E086DD60240D}" type="parTrans" cxnId="{B54438B7-47EA-4B95-BE9B-1D19BE3B2781}">
      <dgm:prSet/>
      <dgm:spPr/>
      <dgm:t>
        <a:bodyPr/>
        <a:lstStyle/>
        <a:p>
          <a:endParaRPr lang="hu-HU">
            <a:latin typeface="Arial" panose="020B0604020202020204" pitchFamily="34" charset="0"/>
            <a:cs typeface="Arial" panose="020B0604020202020204" pitchFamily="34" charset="0"/>
          </a:endParaRPr>
        </a:p>
      </dgm:t>
    </dgm:pt>
    <dgm:pt modelId="{F3697F3D-7249-4498-8F90-E46405F69FC1}" type="sibTrans" cxnId="{B54438B7-47EA-4B95-BE9B-1D19BE3B2781}">
      <dgm:prSet/>
      <dgm:spPr/>
      <dgm:t>
        <a:bodyPr/>
        <a:lstStyle/>
        <a:p>
          <a:endParaRPr lang="hu-HU">
            <a:latin typeface="Arial" panose="020B0604020202020204" pitchFamily="34" charset="0"/>
            <a:cs typeface="Arial" panose="020B0604020202020204" pitchFamily="34" charset="0"/>
          </a:endParaRPr>
        </a:p>
      </dgm:t>
    </dgm:pt>
    <dgm:pt modelId="{672161BF-F1E8-4AD6-AAC6-BC3CDF0D75BE}">
      <dgm:prSet/>
      <dgm:spPr/>
      <dgm:t>
        <a:bodyPr/>
        <a:lstStyle/>
        <a:p>
          <a:r>
            <a:rPr lang="hu-HU" dirty="0">
              <a:solidFill>
                <a:schemeClr val="tx1"/>
              </a:solidFill>
              <a:latin typeface="Arial" panose="020B0604020202020204" pitchFamily="34" charset="0"/>
              <a:cs typeface="Arial" panose="020B0604020202020204" pitchFamily="34" charset="0"/>
            </a:rPr>
            <a:t> A termelés emberi és nem emberi részei</a:t>
          </a:r>
        </a:p>
      </dgm:t>
    </dgm:pt>
    <dgm:pt modelId="{63EB6AEE-6D5C-4CA5-BFEE-4379BF87B815}" type="parTrans" cxnId="{E9CFD667-CA9E-491F-9E6F-E933E8D38FAC}">
      <dgm:prSet/>
      <dgm:spPr/>
      <dgm:t>
        <a:bodyPr/>
        <a:lstStyle/>
        <a:p>
          <a:endParaRPr lang="hu-HU">
            <a:latin typeface="Arial" panose="020B0604020202020204" pitchFamily="34" charset="0"/>
            <a:cs typeface="Arial" panose="020B0604020202020204" pitchFamily="34" charset="0"/>
          </a:endParaRPr>
        </a:p>
      </dgm:t>
    </dgm:pt>
    <dgm:pt modelId="{013326A0-3DD6-4119-897E-3E1619E981A7}" type="sibTrans" cxnId="{E9CFD667-CA9E-491F-9E6F-E933E8D38FAC}">
      <dgm:prSet/>
      <dgm:spPr/>
      <dgm:t>
        <a:bodyPr/>
        <a:lstStyle/>
        <a:p>
          <a:endParaRPr lang="hu-HU">
            <a:latin typeface="Arial" panose="020B0604020202020204" pitchFamily="34" charset="0"/>
            <a:cs typeface="Arial" panose="020B0604020202020204" pitchFamily="34" charset="0"/>
          </a:endParaRPr>
        </a:p>
      </dgm:t>
    </dgm:pt>
    <dgm:pt modelId="{FC876DA4-5653-4A4A-9BE5-3B212D83AF9E}">
      <dgm:prSet/>
      <dgm:spPr/>
      <dgm:t>
        <a:bodyPr/>
        <a:lstStyle/>
        <a:p>
          <a:r>
            <a:rPr lang="hu-HU" dirty="0">
              <a:solidFill>
                <a:schemeClr val="tx1"/>
              </a:solidFill>
              <a:latin typeface="Arial" panose="020B0604020202020204" pitchFamily="34" charset="0"/>
              <a:cs typeface="Arial" panose="020B0604020202020204" pitchFamily="34" charset="0"/>
            </a:rPr>
            <a:t>vezető emberek.</a:t>
          </a:r>
        </a:p>
      </dgm:t>
    </dgm:pt>
    <dgm:pt modelId="{7C84C0A2-A413-4A46-9C1A-C6F61DC73C54}" type="parTrans" cxnId="{1F4790B5-04AF-423A-8CEF-0A91A2C430EF}">
      <dgm:prSet/>
      <dgm:spPr/>
      <dgm:t>
        <a:bodyPr/>
        <a:lstStyle/>
        <a:p>
          <a:endParaRPr lang="hu-HU">
            <a:latin typeface="Arial" panose="020B0604020202020204" pitchFamily="34" charset="0"/>
            <a:cs typeface="Arial" panose="020B0604020202020204" pitchFamily="34" charset="0"/>
          </a:endParaRPr>
        </a:p>
      </dgm:t>
    </dgm:pt>
    <dgm:pt modelId="{01587ED7-CB27-4595-9517-B79ED12BF249}" type="sibTrans" cxnId="{1F4790B5-04AF-423A-8CEF-0A91A2C430EF}">
      <dgm:prSet/>
      <dgm:spPr/>
      <dgm:t>
        <a:bodyPr/>
        <a:lstStyle/>
        <a:p>
          <a:endParaRPr lang="hu-HU">
            <a:latin typeface="Arial" panose="020B0604020202020204" pitchFamily="34" charset="0"/>
            <a:cs typeface="Arial" panose="020B0604020202020204" pitchFamily="34" charset="0"/>
          </a:endParaRPr>
        </a:p>
      </dgm:t>
    </dgm:pt>
    <dgm:pt modelId="{878B8A3E-A570-49EE-8D00-3F1F68C3225E}">
      <dgm:prSet/>
      <dgm:spPr/>
      <dgm:t>
        <a:bodyPr/>
        <a:lstStyle/>
        <a:p>
          <a:r>
            <a:rPr lang="hu-HU" dirty="0">
              <a:solidFill>
                <a:schemeClr val="tx1"/>
              </a:solidFill>
              <a:latin typeface="Arial" panose="020B0604020202020204" pitchFamily="34" charset="0"/>
              <a:cs typeface="Arial" panose="020B0604020202020204" pitchFamily="34" charset="0"/>
            </a:rPr>
            <a:t>Mi a tökéletes struktúra, amelyben egy szervezet elérheti céljait?</a:t>
          </a:r>
        </a:p>
      </dgm:t>
    </dgm:pt>
    <dgm:pt modelId="{681A8A74-AA35-40FB-8ABB-871959E049D9}" type="parTrans" cxnId="{C4DDE8DD-8E28-4CF9-8D8A-1DCB363F8E76}">
      <dgm:prSet/>
      <dgm:spPr/>
      <dgm:t>
        <a:bodyPr/>
        <a:lstStyle/>
        <a:p>
          <a:endParaRPr lang="hu-HU">
            <a:latin typeface="Arial" panose="020B0604020202020204" pitchFamily="34" charset="0"/>
            <a:cs typeface="Arial" panose="020B0604020202020204" pitchFamily="34" charset="0"/>
          </a:endParaRPr>
        </a:p>
      </dgm:t>
    </dgm:pt>
    <dgm:pt modelId="{49BBC62A-637E-44BB-ACD5-6BF16E628683}" type="sibTrans" cxnId="{C4DDE8DD-8E28-4CF9-8D8A-1DCB363F8E76}">
      <dgm:prSet/>
      <dgm:spPr/>
      <dgm:t>
        <a:bodyPr/>
        <a:lstStyle/>
        <a:p>
          <a:endParaRPr lang="hu-HU">
            <a:latin typeface="Arial" panose="020B0604020202020204" pitchFamily="34" charset="0"/>
            <a:cs typeface="Arial" panose="020B0604020202020204" pitchFamily="34" charset="0"/>
          </a:endParaRPr>
        </a:p>
      </dgm:t>
    </dgm:pt>
    <dgm:pt modelId="{6EFF5165-1A79-4ABB-9F5E-8BBD4795B802}">
      <dgm:prSet/>
      <dgm:spPr/>
      <dgm:t>
        <a:bodyPr/>
        <a:lstStyle/>
        <a:p>
          <a:r>
            <a:rPr lang="es-ES" dirty="0">
              <a:solidFill>
                <a:schemeClr val="tx1"/>
              </a:solidFill>
              <a:latin typeface="Arial" panose="020B0604020202020204" pitchFamily="34" charset="0"/>
              <a:cs typeface="Arial" panose="020B0604020202020204" pitchFamily="34" charset="0"/>
            </a:rPr>
            <a:t>Mi van folyamatban a tervekhez képest?</a:t>
          </a:r>
          <a:endParaRPr lang="hu-HU" dirty="0">
            <a:solidFill>
              <a:schemeClr val="tx1"/>
            </a:solidFill>
            <a:latin typeface="Arial" panose="020B0604020202020204" pitchFamily="34" charset="0"/>
            <a:cs typeface="Arial" panose="020B0604020202020204" pitchFamily="34" charset="0"/>
          </a:endParaRPr>
        </a:p>
      </dgm:t>
    </dgm:pt>
    <dgm:pt modelId="{FA7C3074-5E0E-4580-910C-8F774846FA42}" type="parTrans" cxnId="{2AC1E0A6-22D5-44B6-BF89-0A11FBF24D61}">
      <dgm:prSet/>
      <dgm:spPr/>
      <dgm:t>
        <a:bodyPr/>
        <a:lstStyle/>
        <a:p>
          <a:endParaRPr lang="hu-HU">
            <a:latin typeface="Arial" panose="020B0604020202020204" pitchFamily="34" charset="0"/>
            <a:cs typeface="Arial" panose="020B0604020202020204" pitchFamily="34" charset="0"/>
          </a:endParaRPr>
        </a:p>
      </dgm:t>
    </dgm:pt>
    <dgm:pt modelId="{73019444-4662-4C2A-8D90-1B94BDAB4E56}" type="sibTrans" cxnId="{2AC1E0A6-22D5-44B6-BF89-0A11FBF24D61}">
      <dgm:prSet/>
      <dgm:spPr/>
      <dgm:t>
        <a:bodyPr/>
        <a:lstStyle/>
        <a:p>
          <a:endParaRPr lang="hu-HU">
            <a:latin typeface="Arial" panose="020B0604020202020204" pitchFamily="34" charset="0"/>
            <a:cs typeface="Arial" panose="020B0604020202020204" pitchFamily="34" charset="0"/>
          </a:endParaRPr>
        </a:p>
      </dgm:t>
    </dgm:pt>
    <dgm:pt modelId="{D6DFC363-3778-41D0-A33C-6BC71EAF6394}" type="pres">
      <dgm:prSet presAssocID="{6DB5B820-7EF8-4098-8E7E-83E31FFCFA14}" presName="linear" presStyleCnt="0">
        <dgm:presLayoutVars>
          <dgm:dir/>
          <dgm:animLvl val="lvl"/>
          <dgm:resizeHandles val="exact"/>
        </dgm:presLayoutVars>
      </dgm:prSet>
      <dgm:spPr/>
    </dgm:pt>
    <dgm:pt modelId="{745E229A-8D82-4083-AE17-823E06FC0444}" type="pres">
      <dgm:prSet presAssocID="{815EF68B-BE94-4C42-90CD-93E63E3940B2}" presName="parentLin" presStyleCnt="0"/>
      <dgm:spPr/>
    </dgm:pt>
    <dgm:pt modelId="{7342F074-79EE-4DFD-9FAA-763F2C1E905E}" type="pres">
      <dgm:prSet presAssocID="{815EF68B-BE94-4C42-90CD-93E63E3940B2}" presName="parentLeftMargin" presStyleLbl="node1" presStyleIdx="0" presStyleCnt="5"/>
      <dgm:spPr/>
    </dgm:pt>
    <dgm:pt modelId="{86878FD4-90D8-49C3-ADC4-2C5391560313}" type="pres">
      <dgm:prSet presAssocID="{815EF68B-BE94-4C42-90CD-93E63E3940B2}" presName="parentText" presStyleLbl="node1" presStyleIdx="0" presStyleCnt="5">
        <dgm:presLayoutVars>
          <dgm:chMax val="0"/>
          <dgm:bulletEnabled val="1"/>
        </dgm:presLayoutVars>
      </dgm:prSet>
      <dgm:spPr/>
    </dgm:pt>
    <dgm:pt modelId="{F9E221B9-75AD-49E5-985C-A042E5F2F05D}" type="pres">
      <dgm:prSet presAssocID="{815EF68B-BE94-4C42-90CD-93E63E3940B2}" presName="negativeSpace" presStyleCnt="0"/>
      <dgm:spPr/>
    </dgm:pt>
    <dgm:pt modelId="{E17AF90A-93AA-4861-90B5-FE9B7774EEBC}" type="pres">
      <dgm:prSet presAssocID="{815EF68B-BE94-4C42-90CD-93E63E3940B2}" presName="childText" presStyleLbl="conFgAcc1" presStyleIdx="0" presStyleCnt="5">
        <dgm:presLayoutVars>
          <dgm:bulletEnabled val="1"/>
        </dgm:presLayoutVars>
      </dgm:prSet>
      <dgm:spPr/>
    </dgm:pt>
    <dgm:pt modelId="{659541C6-28A5-4217-A63D-C1EFCF982B96}" type="pres">
      <dgm:prSet presAssocID="{ADEB508A-9D60-4C64-8F5A-0595527197E2}" presName="spaceBetweenRectangles" presStyleCnt="0"/>
      <dgm:spPr/>
    </dgm:pt>
    <dgm:pt modelId="{40F7C054-C1AA-4CCE-8B69-B3C4BD922D92}" type="pres">
      <dgm:prSet presAssocID="{3A48A46E-D3A0-4068-9B3F-931B5DEBA50F}" presName="parentLin" presStyleCnt="0"/>
      <dgm:spPr/>
    </dgm:pt>
    <dgm:pt modelId="{52A89C48-F444-479E-A028-AAAC05D2FF42}" type="pres">
      <dgm:prSet presAssocID="{3A48A46E-D3A0-4068-9B3F-931B5DEBA50F}" presName="parentLeftMargin" presStyleLbl="node1" presStyleIdx="0" presStyleCnt="5"/>
      <dgm:spPr/>
    </dgm:pt>
    <dgm:pt modelId="{FA063450-6B1C-4403-A0A3-8972BCF741EA}" type="pres">
      <dgm:prSet presAssocID="{3A48A46E-D3A0-4068-9B3F-931B5DEBA50F}" presName="parentText" presStyleLbl="node1" presStyleIdx="1" presStyleCnt="5">
        <dgm:presLayoutVars>
          <dgm:chMax val="0"/>
          <dgm:bulletEnabled val="1"/>
        </dgm:presLayoutVars>
      </dgm:prSet>
      <dgm:spPr/>
    </dgm:pt>
    <dgm:pt modelId="{E896B851-D5EA-4FC9-91E6-DCE74E247DF9}" type="pres">
      <dgm:prSet presAssocID="{3A48A46E-D3A0-4068-9B3F-931B5DEBA50F}" presName="negativeSpace" presStyleCnt="0"/>
      <dgm:spPr/>
    </dgm:pt>
    <dgm:pt modelId="{7623EAC2-9B8B-427F-8B8A-DD985831890D}" type="pres">
      <dgm:prSet presAssocID="{3A48A46E-D3A0-4068-9B3F-931B5DEBA50F}" presName="childText" presStyleLbl="conFgAcc1" presStyleIdx="1" presStyleCnt="5">
        <dgm:presLayoutVars>
          <dgm:bulletEnabled val="1"/>
        </dgm:presLayoutVars>
      </dgm:prSet>
      <dgm:spPr/>
    </dgm:pt>
    <dgm:pt modelId="{091EBBBC-3C12-40FA-AC57-F27218AD0E01}" type="pres">
      <dgm:prSet presAssocID="{61FD9A10-37A4-4FF3-941D-E30758799C3A}" presName="spaceBetweenRectangles" presStyleCnt="0"/>
      <dgm:spPr/>
    </dgm:pt>
    <dgm:pt modelId="{F116B645-DBA4-4C67-82A3-51B5E1950043}" type="pres">
      <dgm:prSet presAssocID="{33649C52-607F-4484-B957-1D4315765E7D}" presName="parentLin" presStyleCnt="0"/>
      <dgm:spPr/>
    </dgm:pt>
    <dgm:pt modelId="{3290608B-A7FA-4021-A1EA-1F5D54E821B1}" type="pres">
      <dgm:prSet presAssocID="{33649C52-607F-4484-B957-1D4315765E7D}" presName="parentLeftMargin" presStyleLbl="node1" presStyleIdx="1" presStyleCnt="5"/>
      <dgm:spPr/>
    </dgm:pt>
    <dgm:pt modelId="{40BB415A-A628-45D3-9B4D-D26F98376245}" type="pres">
      <dgm:prSet presAssocID="{33649C52-607F-4484-B957-1D4315765E7D}" presName="parentText" presStyleLbl="node1" presStyleIdx="2" presStyleCnt="5">
        <dgm:presLayoutVars>
          <dgm:chMax val="0"/>
          <dgm:bulletEnabled val="1"/>
        </dgm:presLayoutVars>
      </dgm:prSet>
      <dgm:spPr/>
    </dgm:pt>
    <dgm:pt modelId="{0CB89E5F-B712-483C-96E8-A92BDAC091EA}" type="pres">
      <dgm:prSet presAssocID="{33649C52-607F-4484-B957-1D4315765E7D}" presName="negativeSpace" presStyleCnt="0"/>
      <dgm:spPr/>
    </dgm:pt>
    <dgm:pt modelId="{2AF70C72-42A6-4813-8E39-DC0F4E80E3D0}" type="pres">
      <dgm:prSet presAssocID="{33649C52-607F-4484-B957-1D4315765E7D}" presName="childText" presStyleLbl="conFgAcc1" presStyleIdx="2" presStyleCnt="5">
        <dgm:presLayoutVars>
          <dgm:bulletEnabled val="1"/>
        </dgm:presLayoutVars>
      </dgm:prSet>
      <dgm:spPr/>
    </dgm:pt>
    <dgm:pt modelId="{1844D345-AB8D-4139-A298-69E310C874FC}" type="pres">
      <dgm:prSet presAssocID="{8CB95B5A-3AF4-4869-9572-E5F4460D532A}" presName="spaceBetweenRectangles" presStyleCnt="0"/>
      <dgm:spPr/>
    </dgm:pt>
    <dgm:pt modelId="{5DA63E17-681A-4478-9F80-9F1247054BCB}" type="pres">
      <dgm:prSet presAssocID="{988FE658-EDA6-42CC-90A1-F1079E6D4709}" presName="parentLin" presStyleCnt="0"/>
      <dgm:spPr/>
    </dgm:pt>
    <dgm:pt modelId="{7DF3CECD-7D29-4C06-A9A1-43DF111DA286}" type="pres">
      <dgm:prSet presAssocID="{988FE658-EDA6-42CC-90A1-F1079E6D4709}" presName="parentLeftMargin" presStyleLbl="node1" presStyleIdx="2" presStyleCnt="5"/>
      <dgm:spPr/>
    </dgm:pt>
    <dgm:pt modelId="{CF213803-0D76-4095-A7E3-5A867EB80E6D}" type="pres">
      <dgm:prSet presAssocID="{988FE658-EDA6-42CC-90A1-F1079E6D4709}" presName="parentText" presStyleLbl="node1" presStyleIdx="3" presStyleCnt="5">
        <dgm:presLayoutVars>
          <dgm:chMax val="0"/>
          <dgm:bulletEnabled val="1"/>
        </dgm:presLayoutVars>
      </dgm:prSet>
      <dgm:spPr/>
    </dgm:pt>
    <dgm:pt modelId="{0663C3B5-239D-443F-A3EF-DB7427931A32}" type="pres">
      <dgm:prSet presAssocID="{988FE658-EDA6-42CC-90A1-F1079E6D4709}" presName="negativeSpace" presStyleCnt="0"/>
      <dgm:spPr/>
    </dgm:pt>
    <dgm:pt modelId="{A6F69ED3-1DCC-4249-A55D-B5EBA29CBBB1}" type="pres">
      <dgm:prSet presAssocID="{988FE658-EDA6-42CC-90A1-F1079E6D4709}" presName="childText" presStyleLbl="conFgAcc1" presStyleIdx="3" presStyleCnt="5">
        <dgm:presLayoutVars>
          <dgm:bulletEnabled val="1"/>
        </dgm:presLayoutVars>
      </dgm:prSet>
      <dgm:spPr/>
    </dgm:pt>
    <dgm:pt modelId="{892018A5-7AD6-4E6B-B4A9-0A55C6393315}" type="pres">
      <dgm:prSet presAssocID="{D3F6FD69-8BEC-4FE5-AEEB-6D166D6764D0}" presName="spaceBetweenRectangles" presStyleCnt="0"/>
      <dgm:spPr/>
    </dgm:pt>
    <dgm:pt modelId="{E1BE5BCA-A858-47D6-9DDF-2E5CEB5F5A2A}" type="pres">
      <dgm:prSet presAssocID="{1FEC8F70-A0E8-45D2-B2F9-DC2BE0FE1BB0}" presName="parentLin" presStyleCnt="0"/>
      <dgm:spPr/>
    </dgm:pt>
    <dgm:pt modelId="{9B37D610-9EEC-43F9-86E3-7A3985A5FE38}" type="pres">
      <dgm:prSet presAssocID="{1FEC8F70-A0E8-45D2-B2F9-DC2BE0FE1BB0}" presName="parentLeftMargin" presStyleLbl="node1" presStyleIdx="3" presStyleCnt="5"/>
      <dgm:spPr/>
    </dgm:pt>
    <dgm:pt modelId="{070EEB42-7D8C-4060-8D17-609E3EC0702B}" type="pres">
      <dgm:prSet presAssocID="{1FEC8F70-A0E8-45D2-B2F9-DC2BE0FE1BB0}" presName="parentText" presStyleLbl="node1" presStyleIdx="4" presStyleCnt="5">
        <dgm:presLayoutVars>
          <dgm:chMax val="0"/>
          <dgm:bulletEnabled val="1"/>
        </dgm:presLayoutVars>
      </dgm:prSet>
      <dgm:spPr/>
    </dgm:pt>
    <dgm:pt modelId="{C44974ED-C5B3-4736-89EB-785B7198739A}" type="pres">
      <dgm:prSet presAssocID="{1FEC8F70-A0E8-45D2-B2F9-DC2BE0FE1BB0}" presName="negativeSpace" presStyleCnt="0"/>
      <dgm:spPr/>
    </dgm:pt>
    <dgm:pt modelId="{1CA230AB-7D97-472E-B4D7-1B308C57D982}" type="pres">
      <dgm:prSet presAssocID="{1FEC8F70-A0E8-45D2-B2F9-DC2BE0FE1BB0}" presName="childText" presStyleLbl="conFgAcc1" presStyleIdx="4" presStyleCnt="5">
        <dgm:presLayoutVars>
          <dgm:bulletEnabled val="1"/>
        </dgm:presLayoutVars>
      </dgm:prSet>
      <dgm:spPr/>
    </dgm:pt>
  </dgm:ptLst>
  <dgm:cxnLst>
    <dgm:cxn modelId="{54BAC003-59A3-4E7C-9F69-91C2F6C0A4ED}" srcId="{6DB5B820-7EF8-4098-8E7E-83E31FFCFA14}" destId="{33649C52-607F-4484-B957-1D4315765E7D}" srcOrd="2" destOrd="0" parTransId="{7D3BDA02-AF58-4A25-B0A4-D4249D917DBE}" sibTransId="{8CB95B5A-3AF4-4869-9572-E5F4460D532A}"/>
    <dgm:cxn modelId="{C6A81B04-FBDC-4CB1-B083-8FAC884069C1}" type="presOf" srcId="{3A48A46E-D3A0-4068-9B3F-931B5DEBA50F}" destId="{52A89C48-F444-479E-A028-AAAC05D2FF42}" srcOrd="0" destOrd="0" presId="urn:microsoft.com/office/officeart/2005/8/layout/list1"/>
    <dgm:cxn modelId="{AB86FA0E-DC7C-4CA7-B3E3-CEDAEF31BE1F}" type="presOf" srcId="{878B8A3E-A570-49EE-8D00-3F1F68C3225E}" destId="{A6F69ED3-1DCC-4249-A55D-B5EBA29CBBB1}" srcOrd="0" destOrd="0" presId="urn:microsoft.com/office/officeart/2005/8/layout/list1"/>
    <dgm:cxn modelId="{8493F214-6D84-4BAE-886E-0ACE30430537}" type="presOf" srcId="{33649C52-607F-4484-B957-1D4315765E7D}" destId="{3290608B-A7FA-4021-A1EA-1F5D54E821B1}" srcOrd="0" destOrd="0" presId="urn:microsoft.com/office/officeart/2005/8/layout/list1"/>
    <dgm:cxn modelId="{F925DA19-099C-48F8-B4AF-47FD58F4CBD3}" type="presOf" srcId="{1FEC8F70-A0E8-45D2-B2F9-DC2BE0FE1BB0}" destId="{9B37D610-9EEC-43F9-86E3-7A3985A5FE38}" srcOrd="0" destOrd="0" presId="urn:microsoft.com/office/officeart/2005/8/layout/list1"/>
    <dgm:cxn modelId="{5B72BC20-4601-4E92-B8C3-DE11A9EC16C7}" type="presOf" srcId="{6EFF5165-1A79-4ABB-9F5E-8BBD4795B802}" destId="{1CA230AB-7D97-472E-B4D7-1B308C57D982}" srcOrd="0" destOrd="0" presId="urn:microsoft.com/office/officeart/2005/8/layout/list1"/>
    <dgm:cxn modelId="{833D9B60-444B-46D1-BDC9-00502E360B29}" type="presOf" srcId="{FC876DA4-5653-4A4A-9BE5-3B212D83AF9E}" destId="{2AF70C72-42A6-4813-8E39-DC0F4E80E3D0}" srcOrd="0" destOrd="0" presId="urn:microsoft.com/office/officeart/2005/8/layout/list1"/>
    <dgm:cxn modelId="{B4394B61-B7A4-405C-A968-76EB13ACA028}" type="presOf" srcId="{33649C52-607F-4484-B957-1D4315765E7D}" destId="{40BB415A-A628-45D3-9B4D-D26F98376245}" srcOrd="1" destOrd="0" presId="urn:microsoft.com/office/officeart/2005/8/layout/list1"/>
    <dgm:cxn modelId="{60811462-667B-4473-87E6-C184CC9673ED}" type="presOf" srcId="{988FE658-EDA6-42CC-90A1-F1079E6D4709}" destId="{CF213803-0D76-4095-A7E3-5A867EB80E6D}" srcOrd="1" destOrd="0" presId="urn:microsoft.com/office/officeart/2005/8/layout/list1"/>
    <dgm:cxn modelId="{9F410843-D584-4F5E-993E-B2FB0BA5928F}" type="presOf" srcId="{BD2F4C9A-1517-49CC-A74C-C212B87DEC36}" destId="{E17AF90A-93AA-4861-90B5-FE9B7774EEBC}" srcOrd="0" destOrd="0" presId="urn:microsoft.com/office/officeart/2005/8/layout/list1"/>
    <dgm:cxn modelId="{CD6B4145-3D52-4CBF-9950-541E1687BE6F}" srcId="{6DB5B820-7EF8-4098-8E7E-83E31FFCFA14}" destId="{988FE658-EDA6-42CC-90A1-F1079E6D4709}" srcOrd="3" destOrd="0" parTransId="{F43C23AD-B230-4629-81DD-5226B702D9B8}" sibTransId="{D3F6FD69-8BEC-4FE5-AEEB-6D166D6764D0}"/>
    <dgm:cxn modelId="{49CF8366-C81E-46A4-9670-B586C54C8B46}" srcId="{815EF68B-BE94-4C42-90CD-93E63E3940B2}" destId="{BD2F4C9A-1517-49CC-A74C-C212B87DEC36}" srcOrd="0" destOrd="0" parTransId="{88C25F52-2DBD-47D2-9AD2-7DE2D63CF734}" sibTransId="{A6B39985-0FB3-41F1-AB24-4957BB546B7E}"/>
    <dgm:cxn modelId="{E9CFD667-CA9E-491F-9E6F-E933E8D38FAC}" srcId="{3A48A46E-D3A0-4068-9B3F-931B5DEBA50F}" destId="{672161BF-F1E8-4AD6-AAC6-BC3CDF0D75BE}" srcOrd="0" destOrd="0" parTransId="{63EB6AEE-6D5C-4CA5-BFEE-4379BF87B815}" sibTransId="{013326A0-3DD6-4119-897E-3E1619E981A7}"/>
    <dgm:cxn modelId="{12638580-E2BC-4B40-8A5B-A73278E25A00}" srcId="{6DB5B820-7EF8-4098-8E7E-83E31FFCFA14}" destId="{3A48A46E-D3A0-4068-9B3F-931B5DEBA50F}" srcOrd="1" destOrd="0" parTransId="{5ED435F0-2108-4AB3-B1E5-EB6E42BCE481}" sibTransId="{61FD9A10-37A4-4FF3-941D-E30758799C3A}"/>
    <dgm:cxn modelId="{8246268E-E489-44E3-AC03-07BD7EE9CF19}" type="presOf" srcId="{815EF68B-BE94-4C42-90CD-93E63E3940B2}" destId="{7342F074-79EE-4DFD-9FAA-763F2C1E905E}" srcOrd="0" destOrd="0" presId="urn:microsoft.com/office/officeart/2005/8/layout/list1"/>
    <dgm:cxn modelId="{1ED9EC93-79D2-4DCF-A703-367BFD8E96E4}" type="presOf" srcId="{672161BF-F1E8-4AD6-AAC6-BC3CDF0D75BE}" destId="{7623EAC2-9B8B-427F-8B8A-DD985831890D}" srcOrd="0" destOrd="0" presId="urn:microsoft.com/office/officeart/2005/8/layout/list1"/>
    <dgm:cxn modelId="{2AC1E0A6-22D5-44B6-BF89-0A11FBF24D61}" srcId="{1FEC8F70-A0E8-45D2-B2F9-DC2BE0FE1BB0}" destId="{6EFF5165-1A79-4ABB-9F5E-8BBD4795B802}" srcOrd="0" destOrd="0" parTransId="{FA7C3074-5E0E-4580-910C-8F774846FA42}" sibTransId="{73019444-4662-4C2A-8D90-1B94BDAB4E56}"/>
    <dgm:cxn modelId="{1F4790B5-04AF-423A-8CEF-0A91A2C430EF}" srcId="{33649C52-607F-4484-B957-1D4315765E7D}" destId="{FC876DA4-5653-4A4A-9BE5-3B212D83AF9E}" srcOrd="0" destOrd="0" parTransId="{7C84C0A2-A413-4A46-9C1A-C6F61DC73C54}" sibTransId="{01587ED7-CB27-4595-9517-B79ED12BF249}"/>
    <dgm:cxn modelId="{B54438B7-47EA-4B95-BE9B-1D19BE3B2781}" srcId="{6DB5B820-7EF8-4098-8E7E-83E31FFCFA14}" destId="{1FEC8F70-A0E8-45D2-B2F9-DC2BE0FE1BB0}" srcOrd="4" destOrd="0" parTransId="{7537203E-F776-4C70-966A-E086DD60240D}" sibTransId="{F3697F3D-7249-4498-8F90-E46405F69FC1}"/>
    <dgm:cxn modelId="{A306C5B9-6F10-4E80-ACAE-9FCBD031F623}" type="presOf" srcId="{988FE658-EDA6-42CC-90A1-F1079E6D4709}" destId="{7DF3CECD-7D29-4C06-A9A1-43DF111DA286}" srcOrd="0" destOrd="0" presId="urn:microsoft.com/office/officeart/2005/8/layout/list1"/>
    <dgm:cxn modelId="{5F70F4D0-8F2A-4505-AE80-85DD5744D912}" type="presOf" srcId="{815EF68B-BE94-4C42-90CD-93E63E3940B2}" destId="{86878FD4-90D8-49C3-ADC4-2C5391560313}" srcOrd="1" destOrd="0" presId="urn:microsoft.com/office/officeart/2005/8/layout/list1"/>
    <dgm:cxn modelId="{D8A0F0D7-AEB9-47AC-9EEC-4477E4D03090}" srcId="{6DB5B820-7EF8-4098-8E7E-83E31FFCFA14}" destId="{815EF68B-BE94-4C42-90CD-93E63E3940B2}" srcOrd="0" destOrd="0" parTransId="{B89F0D0C-0204-4049-B8E9-144F328CAF6C}" sibTransId="{ADEB508A-9D60-4C64-8F5A-0595527197E2}"/>
    <dgm:cxn modelId="{C4DDE8DD-8E28-4CF9-8D8A-1DCB363F8E76}" srcId="{988FE658-EDA6-42CC-90A1-F1079E6D4709}" destId="{878B8A3E-A570-49EE-8D00-3F1F68C3225E}" srcOrd="0" destOrd="0" parTransId="{681A8A74-AA35-40FB-8ABB-871959E049D9}" sibTransId="{49BBC62A-637E-44BB-ACD5-6BF16E628683}"/>
    <dgm:cxn modelId="{9B6BDBE2-F98C-4A10-A2C3-75689727BED1}" type="presOf" srcId="{1FEC8F70-A0E8-45D2-B2F9-DC2BE0FE1BB0}" destId="{070EEB42-7D8C-4060-8D17-609E3EC0702B}" srcOrd="1" destOrd="0" presId="urn:microsoft.com/office/officeart/2005/8/layout/list1"/>
    <dgm:cxn modelId="{CC5133F1-047A-48B6-B1BA-7C6AC00B8925}" type="presOf" srcId="{6DB5B820-7EF8-4098-8E7E-83E31FFCFA14}" destId="{D6DFC363-3778-41D0-A33C-6BC71EAF6394}" srcOrd="0" destOrd="0" presId="urn:microsoft.com/office/officeart/2005/8/layout/list1"/>
    <dgm:cxn modelId="{4E30FBF1-0BC5-4F46-9B5E-20F6B6B4542D}" type="presOf" srcId="{3A48A46E-D3A0-4068-9B3F-931B5DEBA50F}" destId="{FA063450-6B1C-4403-A0A3-8972BCF741EA}" srcOrd="1" destOrd="0" presId="urn:microsoft.com/office/officeart/2005/8/layout/list1"/>
    <dgm:cxn modelId="{7FF55418-7C10-4FB0-AE11-24B7DA3C9EB1}" type="presParOf" srcId="{D6DFC363-3778-41D0-A33C-6BC71EAF6394}" destId="{745E229A-8D82-4083-AE17-823E06FC0444}" srcOrd="0" destOrd="0" presId="urn:microsoft.com/office/officeart/2005/8/layout/list1"/>
    <dgm:cxn modelId="{8CBA635C-9759-4674-9784-83718B1379FF}" type="presParOf" srcId="{745E229A-8D82-4083-AE17-823E06FC0444}" destId="{7342F074-79EE-4DFD-9FAA-763F2C1E905E}" srcOrd="0" destOrd="0" presId="urn:microsoft.com/office/officeart/2005/8/layout/list1"/>
    <dgm:cxn modelId="{73C5101E-47D3-4890-A7CF-EB6BB194CE13}" type="presParOf" srcId="{745E229A-8D82-4083-AE17-823E06FC0444}" destId="{86878FD4-90D8-49C3-ADC4-2C5391560313}" srcOrd="1" destOrd="0" presId="urn:microsoft.com/office/officeart/2005/8/layout/list1"/>
    <dgm:cxn modelId="{EFD41962-6A4A-409B-8A03-C2B9EBDDD8DC}" type="presParOf" srcId="{D6DFC363-3778-41D0-A33C-6BC71EAF6394}" destId="{F9E221B9-75AD-49E5-985C-A042E5F2F05D}" srcOrd="1" destOrd="0" presId="urn:microsoft.com/office/officeart/2005/8/layout/list1"/>
    <dgm:cxn modelId="{F927C286-C88F-4689-9A44-2E91BBBA0C3E}" type="presParOf" srcId="{D6DFC363-3778-41D0-A33C-6BC71EAF6394}" destId="{E17AF90A-93AA-4861-90B5-FE9B7774EEBC}" srcOrd="2" destOrd="0" presId="urn:microsoft.com/office/officeart/2005/8/layout/list1"/>
    <dgm:cxn modelId="{4DF04FA7-8488-40D8-8881-761021767CEF}" type="presParOf" srcId="{D6DFC363-3778-41D0-A33C-6BC71EAF6394}" destId="{659541C6-28A5-4217-A63D-C1EFCF982B96}" srcOrd="3" destOrd="0" presId="urn:microsoft.com/office/officeart/2005/8/layout/list1"/>
    <dgm:cxn modelId="{F4FC9922-F90C-4CA7-874D-17D9540334FA}" type="presParOf" srcId="{D6DFC363-3778-41D0-A33C-6BC71EAF6394}" destId="{40F7C054-C1AA-4CCE-8B69-B3C4BD922D92}" srcOrd="4" destOrd="0" presId="urn:microsoft.com/office/officeart/2005/8/layout/list1"/>
    <dgm:cxn modelId="{F5061F50-6F5D-4D1B-99A9-F12552976A37}" type="presParOf" srcId="{40F7C054-C1AA-4CCE-8B69-B3C4BD922D92}" destId="{52A89C48-F444-479E-A028-AAAC05D2FF42}" srcOrd="0" destOrd="0" presId="urn:microsoft.com/office/officeart/2005/8/layout/list1"/>
    <dgm:cxn modelId="{474124DF-238A-4063-9C9B-764A3DDA8773}" type="presParOf" srcId="{40F7C054-C1AA-4CCE-8B69-B3C4BD922D92}" destId="{FA063450-6B1C-4403-A0A3-8972BCF741EA}" srcOrd="1" destOrd="0" presId="urn:microsoft.com/office/officeart/2005/8/layout/list1"/>
    <dgm:cxn modelId="{F327C045-CF26-47C1-8F25-B5B9EDB94DD9}" type="presParOf" srcId="{D6DFC363-3778-41D0-A33C-6BC71EAF6394}" destId="{E896B851-D5EA-4FC9-91E6-DCE74E247DF9}" srcOrd="5" destOrd="0" presId="urn:microsoft.com/office/officeart/2005/8/layout/list1"/>
    <dgm:cxn modelId="{1C8C41F1-4A91-4CCA-B831-6A424039A082}" type="presParOf" srcId="{D6DFC363-3778-41D0-A33C-6BC71EAF6394}" destId="{7623EAC2-9B8B-427F-8B8A-DD985831890D}" srcOrd="6" destOrd="0" presId="urn:microsoft.com/office/officeart/2005/8/layout/list1"/>
    <dgm:cxn modelId="{D91AC256-B7BA-4A08-B2D7-DD894F55ECBA}" type="presParOf" srcId="{D6DFC363-3778-41D0-A33C-6BC71EAF6394}" destId="{091EBBBC-3C12-40FA-AC57-F27218AD0E01}" srcOrd="7" destOrd="0" presId="urn:microsoft.com/office/officeart/2005/8/layout/list1"/>
    <dgm:cxn modelId="{5BC61ECF-821A-4EAE-8637-46483D7FCB26}" type="presParOf" srcId="{D6DFC363-3778-41D0-A33C-6BC71EAF6394}" destId="{F116B645-DBA4-4C67-82A3-51B5E1950043}" srcOrd="8" destOrd="0" presId="urn:microsoft.com/office/officeart/2005/8/layout/list1"/>
    <dgm:cxn modelId="{3F988DF6-1078-4A51-AEEE-6281BF5039B5}" type="presParOf" srcId="{F116B645-DBA4-4C67-82A3-51B5E1950043}" destId="{3290608B-A7FA-4021-A1EA-1F5D54E821B1}" srcOrd="0" destOrd="0" presId="urn:microsoft.com/office/officeart/2005/8/layout/list1"/>
    <dgm:cxn modelId="{FA81DE1E-8486-4849-AE0B-804701AFE683}" type="presParOf" srcId="{F116B645-DBA4-4C67-82A3-51B5E1950043}" destId="{40BB415A-A628-45D3-9B4D-D26F98376245}" srcOrd="1" destOrd="0" presId="urn:microsoft.com/office/officeart/2005/8/layout/list1"/>
    <dgm:cxn modelId="{4D58213A-59B8-4D63-B2B6-DC499C7EADE0}" type="presParOf" srcId="{D6DFC363-3778-41D0-A33C-6BC71EAF6394}" destId="{0CB89E5F-B712-483C-96E8-A92BDAC091EA}" srcOrd="9" destOrd="0" presId="urn:microsoft.com/office/officeart/2005/8/layout/list1"/>
    <dgm:cxn modelId="{A10ABE10-944C-413A-AF27-DC5E5FF2458A}" type="presParOf" srcId="{D6DFC363-3778-41D0-A33C-6BC71EAF6394}" destId="{2AF70C72-42A6-4813-8E39-DC0F4E80E3D0}" srcOrd="10" destOrd="0" presId="urn:microsoft.com/office/officeart/2005/8/layout/list1"/>
    <dgm:cxn modelId="{A9027199-03C9-4D3F-82DA-2233EDA7DAB2}" type="presParOf" srcId="{D6DFC363-3778-41D0-A33C-6BC71EAF6394}" destId="{1844D345-AB8D-4139-A298-69E310C874FC}" srcOrd="11" destOrd="0" presId="urn:microsoft.com/office/officeart/2005/8/layout/list1"/>
    <dgm:cxn modelId="{82F184D8-ECEF-46AC-8F25-0CBA5CD2F6EA}" type="presParOf" srcId="{D6DFC363-3778-41D0-A33C-6BC71EAF6394}" destId="{5DA63E17-681A-4478-9F80-9F1247054BCB}" srcOrd="12" destOrd="0" presId="urn:microsoft.com/office/officeart/2005/8/layout/list1"/>
    <dgm:cxn modelId="{4F2D39EA-5391-436E-8420-A14711A1DE65}" type="presParOf" srcId="{5DA63E17-681A-4478-9F80-9F1247054BCB}" destId="{7DF3CECD-7D29-4C06-A9A1-43DF111DA286}" srcOrd="0" destOrd="0" presId="urn:microsoft.com/office/officeart/2005/8/layout/list1"/>
    <dgm:cxn modelId="{5520343B-36E2-412A-8A14-617BD3434CE7}" type="presParOf" srcId="{5DA63E17-681A-4478-9F80-9F1247054BCB}" destId="{CF213803-0D76-4095-A7E3-5A867EB80E6D}" srcOrd="1" destOrd="0" presId="urn:microsoft.com/office/officeart/2005/8/layout/list1"/>
    <dgm:cxn modelId="{FF1AB225-D395-43CB-BDA1-E4570C7E17CE}" type="presParOf" srcId="{D6DFC363-3778-41D0-A33C-6BC71EAF6394}" destId="{0663C3B5-239D-443F-A3EF-DB7427931A32}" srcOrd="13" destOrd="0" presId="urn:microsoft.com/office/officeart/2005/8/layout/list1"/>
    <dgm:cxn modelId="{7D318E39-D879-4BC1-A131-A3908915597F}" type="presParOf" srcId="{D6DFC363-3778-41D0-A33C-6BC71EAF6394}" destId="{A6F69ED3-1DCC-4249-A55D-B5EBA29CBBB1}" srcOrd="14" destOrd="0" presId="urn:microsoft.com/office/officeart/2005/8/layout/list1"/>
    <dgm:cxn modelId="{AC11FD6D-0111-4DA1-A1FF-F648A616C9B5}" type="presParOf" srcId="{D6DFC363-3778-41D0-A33C-6BC71EAF6394}" destId="{892018A5-7AD6-4E6B-B4A9-0A55C6393315}" srcOrd="15" destOrd="0" presId="urn:microsoft.com/office/officeart/2005/8/layout/list1"/>
    <dgm:cxn modelId="{CBA296FA-5FC1-47AB-BAC1-7733DB6B2F20}" type="presParOf" srcId="{D6DFC363-3778-41D0-A33C-6BC71EAF6394}" destId="{E1BE5BCA-A858-47D6-9DDF-2E5CEB5F5A2A}" srcOrd="16" destOrd="0" presId="urn:microsoft.com/office/officeart/2005/8/layout/list1"/>
    <dgm:cxn modelId="{7BAAF91C-F180-45A0-B416-003597FABBCB}" type="presParOf" srcId="{E1BE5BCA-A858-47D6-9DDF-2E5CEB5F5A2A}" destId="{9B37D610-9EEC-43F9-86E3-7A3985A5FE38}" srcOrd="0" destOrd="0" presId="urn:microsoft.com/office/officeart/2005/8/layout/list1"/>
    <dgm:cxn modelId="{7AF1A013-83F4-4287-98D6-97BE59BD9F09}" type="presParOf" srcId="{E1BE5BCA-A858-47D6-9DDF-2E5CEB5F5A2A}" destId="{070EEB42-7D8C-4060-8D17-609E3EC0702B}" srcOrd="1" destOrd="0" presId="urn:microsoft.com/office/officeart/2005/8/layout/list1"/>
    <dgm:cxn modelId="{645655CD-3FE9-474D-ABF6-CE7AC34F86FA}" type="presParOf" srcId="{D6DFC363-3778-41D0-A33C-6BC71EAF6394}" destId="{C44974ED-C5B3-4736-89EB-785B7198739A}" srcOrd="17" destOrd="0" presId="urn:microsoft.com/office/officeart/2005/8/layout/list1"/>
    <dgm:cxn modelId="{C3C6C617-7180-4220-AF46-0F2CDB934369}" type="presParOf" srcId="{D6DFC363-3778-41D0-A33C-6BC71EAF6394}" destId="{1CA230AB-7D97-472E-B4D7-1B308C57D982}"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F2378F-6505-44A2-BAA2-D0DCCB502E8C}"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hu-HU"/>
        </a:p>
      </dgm:t>
    </dgm:pt>
    <dgm:pt modelId="{3CB2D744-8940-4B0F-9C64-06126F2DE27D}">
      <dgm:prSet phldrT="[Szöveg]"/>
      <dgm:spPr/>
      <dgm:t>
        <a:bodyPr/>
        <a:lstStyle/>
        <a:p>
          <a:r>
            <a:rPr lang="hu-HU" dirty="0">
              <a:latin typeface="Arial" panose="020B0604020202020204" pitchFamily="34" charset="0"/>
              <a:cs typeface="Arial" panose="020B0604020202020204" pitchFamily="34" charset="0"/>
            </a:rPr>
            <a:t>A tevékenységek köre</a:t>
          </a:r>
        </a:p>
      </dgm:t>
    </dgm:pt>
    <dgm:pt modelId="{B8F675C9-CDDE-495E-A321-F2677CBDFE2B}" type="parTrans" cxnId="{4C8CBF84-07C0-4840-93D1-4B055D8CB49B}">
      <dgm:prSet/>
      <dgm:spPr/>
      <dgm:t>
        <a:bodyPr/>
        <a:lstStyle/>
        <a:p>
          <a:endParaRPr lang="hu-HU">
            <a:latin typeface="Arial" panose="020B0604020202020204" pitchFamily="34" charset="0"/>
            <a:cs typeface="Arial" panose="020B0604020202020204" pitchFamily="34" charset="0"/>
          </a:endParaRPr>
        </a:p>
      </dgm:t>
    </dgm:pt>
    <dgm:pt modelId="{5765EDA8-2781-416B-B301-ED610BCE34FF}" type="sibTrans" cxnId="{4C8CBF84-07C0-4840-93D1-4B055D8CB49B}">
      <dgm:prSet/>
      <dgm:spPr/>
      <dgm:t>
        <a:bodyPr/>
        <a:lstStyle/>
        <a:p>
          <a:endParaRPr lang="hu-HU">
            <a:latin typeface="Arial" panose="020B0604020202020204" pitchFamily="34" charset="0"/>
            <a:cs typeface="Arial" panose="020B0604020202020204" pitchFamily="34" charset="0"/>
          </a:endParaRPr>
        </a:p>
      </dgm:t>
    </dgm:pt>
    <dgm:pt modelId="{F2018B53-6A58-46A0-AC26-61CDD8EFECE4}">
      <dgm:prSet phldrT="[Szöveg]"/>
      <dgm:spPr/>
      <dgm:t>
        <a:bodyPr/>
        <a:lstStyle/>
        <a:p>
          <a:r>
            <a:rPr lang="hu-HU" dirty="0">
              <a:latin typeface="Arial" panose="020B0604020202020204" pitchFamily="34" charset="0"/>
              <a:cs typeface="Arial" panose="020B0604020202020204" pitchFamily="34" charset="0"/>
            </a:rPr>
            <a:t>Műszaki</a:t>
          </a:r>
        </a:p>
      </dgm:t>
    </dgm:pt>
    <dgm:pt modelId="{F099E783-2E98-4432-94A3-4B4D88D0AA11}" type="parTrans" cxnId="{B6FB8A51-71E4-4AC5-9603-73B5562AAB7F}">
      <dgm:prSet/>
      <dgm:spPr/>
      <dgm:t>
        <a:bodyPr/>
        <a:lstStyle/>
        <a:p>
          <a:endParaRPr lang="hu-HU">
            <a:latin typeface="Arial" panose="020B0604020202020204" pitchFamily="34" charset="0"/>
            <a:cs typeface="Arial" panose="020B0604020202020204" pitchFamily="34" charset="0"/>
          </a:endParaRPr>
        </a:p>
      </dgm:t>
    </dgm:pt>
    <dgm:pt modelId="{3004FA0C-BC90-4FDB-A882-1759E90643AF}" type="sibTrans" cxnId="{B6FB8A51-71E4-4AC5-9603-73B5562AAB7F}">
      <dgm:prSet/>
      <dgm:spPr/>
      <dgm:t>
        <a:bodyPr/>
        <a:lstStyle/>
        <a:p>
          <a:endParaRPr lang="hu-HU">
            <a:latin typeface="Arial" panose="020B0604020202020204" pitchFamily="34" charset="0"/>
            <a:cs typeface="Arial" panose="020B0604020202020204" pitchFamily="34" charset="0"/>
          </a:endParaRPr>
        </a:p>
      </dgm:t>
    </dgm:pt>
    <dgm:pt modelId="{51CD86F8-8220-456A-9DB5-879548C22070}">
      <dgm:prSet phldrT="[Szöveg]"/>
      <dgm:spPr/>
      <dgm:t>
        <a:bodyPr/>
        <a:lstStyle/>
        <a:p>
          <a:r>
            <a:rPr lang="hu-HU" b="0" dirty="0">
              <a:latin typeface="Arial" panose="020B0604020202020204" pitchFamily="34" charset="0"/>
              <a:cs typeface="Arial" panose="020B0604020202020204" pitchFamily="34" charset="0"/>
            </a:rPr>
            <a:t>Kereskedelmi</a:t>
          </a:r>
        </a:p>
      </dgm:t>
    </dgm:pt>
    <dgm:pt modelId="{529C6660-D341-4FAD-876B-20F29B158BD3}" type="parTrans" cxnId="{04E776D0-D8FD-4EF1-ABF9-954FDD406428}">
      <dgm:prSet/>
      <dgm:spPr/>
      <dgm:t>
        <a:bodyPr/>
        <a:lstStyle/>
        <a:p>
          <a:endParaRPr lang="hu-HU">
            <a:latin typeface="Arial" panose="020B0604020202020204" pitchFamily="34" charset="0"/>
            <a:cs typeface="Arial" panose="020B0604020202020204" pitchFamily="34" charset="0"/>
          </a:endParaRPr>
        </a:p>
      </dgm:t>
    </dgm:pt>
    <dgm:pt modelId="{C889A351-8C8C-4C48-A6F1-6E6FA06E3A82}" type="sibTrans" cxnId="{04E776D0-D8FD-4EF1-ABF9-954FDD406428}">
      <dgm:prSet/>
      <dgm:spPr/>
      <dgm:t>
        <a:bodyPr/>
        <a:lstStyle/>
        <a:p>
          <a:endParaRPr lang="hu-HU">
            <a:latin typeface="Arial" panose="020B0604020202020204" pitchFamily="34" charset="0"/>
            <a:cs typeface="Arial" panose="020B0604020202020204" pitchFamily="34" charset="0"/>
          </a:endParaRPr>
        </a:p>
      </dgm:t>
    </dgm:pt>
    <dgm:pt modelId="{9D5395EB-8384-4C15-95B2-BB3D3A09939D}">
      <dgm:prSet phldrT="[Szöveg]"/>
      <dgm:spPr/>
      <dgm:t>
        <a:bodyPr/>
        <a:lstStyle/>
        <a:p>
          <a:r>
            <a:rPr lang="hu-HU" dirty="0">
              <a:latin typeface="Arial" panose="020B0604020202020204" pitchFamily="34" charset="0"/>
              <a:cs typeface="Arial" panose="020B0604020202020204" pitchFamily="34" charset="0"/>
            </a:rPr>
            <a:t>Pénzügyi</a:t>
          </a:r>
        </a:p>
      </dgm:t>
    </dgm:pt>
    <dgm:pt modelId="{973FF53F-AA18-4977-84CC-3672B3C04680}" type="parTrans" cxnId="{BFED3908-DB19-4EA6-8257-75CEB918BA93}">
      <dgm:prSet/>
      <dgm:spPr/>
      <dgm:t>
        <a:bodyPr/>
        <a:lstStyle/>
        <a:p>
          <a:endParaRPr lang="hu-HU">
            <a:latin typeface="Arial" panose="020B0604020202020204" pitchFamily="34" charset="0"/>
            <a:cs typeface="Arial" panose="020B0604020202020204" pitchFamily="34" charset="0"/>
          </a:endParaRPr>
        </a:p>
      </dgm:t>
    </dgm:pt>
    <dgm:pt modelId="{B1515331-AA11-40BA-9DE2-B6E8264A1AAD}" type="sibTrans" cxnId="{BFED3908-DB19-4EA6-8257-75CEB918BA93}">
      <dgm:prSet/>
      <dgm:spPr/>
      <dgm:t>
        <a:bodyPr/>
        <a:lstStyle/>
        <a:p>
          <a:endParaRPr lang="hu-HU">
            <a:latin typeface="Arial" panose="020B0604020202020204" pitchFamily="34" charset="0"/>
            <a:cs typeface="Arial" panose="020B0604020202020204" pitchFamily="34" charset="0"/>
          </a:endParaRPr>
        </a:p>
      </dgm:t>
    </dgm:pt>
    <dgm:pt modelId="{7133131C-E714-4A98-8651-56A1E1F01713}">
      <dgm:prSet phldrT="[Szöveg]"/>
      <dgm:spPr/>
      <dgm:t>
        <a:bodyPr/>
        <a:lstStyle/>
        <a:p>
          <a:r>
            <a:rPr lang="hu-HU" dirty="0">
              <a:latin typeface="Arial" panose="020B0604020202020204" pitchFamily="34" charset="0"/>
              <a:cs typeface="Arial" panose="020B0604020202020204" pitchFamily="34" charset="0"/>
            </a:rPr>
            <a:t>Biztonság</a:t>
          </a:r>
        </a:p>
      </dgm:t>
    </dgm:pt>
    <dgm:pt modelId="{01255D61-DFD9-48D9-B814-29A2EFC75C41}" type="parTrans" cxnId="{91DFB253-13CB-4A71-95FA-BF8DF560C560}">
      <dgm:prSet/>
      <dgm:spPr/>
      <dgm:t>
        <a:bodyPr/>
        <a:lstStyle/>
        <a:p>
          <a:endParaRPr lang="hu-HU">
            <a:latin typeface="Arial" panose="020B0604020202020204" pitchFamily="34" charset="0"/>
            <a:cs typeface="Arial" panose="020B0604020202020204" pitchFamily="34" charset="0"/>
          </a:endParaRPr>
        </a:p>
      </dgm:t>
    </dgm:pt>
    <dgm:pt modelId="{3AA0C1C0-BE8B-4F7F-BDFB-BAAD658747FB}" type="sibTrans" cxnId="{91DFB253-13CB-4A71-95FA-BF8DF560C560}">
      <dgm:prSet/>
      <dgm:spPr/>
      <dgm:t>
        <a:bodyPr/>
        <a:lstStyle/>
        <a:p>
          <a:endParaRPr lang="hu-HU">
            <a:latin typeface="Arial" panose="020B0604020202020204" pitchFamily="34" charset="0"/>
            <a:cs typeface="Arial" panose="020B0604020202020204" pitchFamily="34" charset="0"/>
          </a:endParaRPr>
        </a:p>
      </dgm:t>
    </dgm:pt>
    <dgm:pt modelId="{21AE961A-0196-4E0F-BC5D-4CA21E8F5EF5}">
      <dgm:prSet phldrT="[Szöveg]"/>
      <dgm:spPr/>
      <dgm:t>
        <a:bodyPr/>
        <a:lstStyle/>
        <a:p>
          <a:r>
            <a:rPr lang="hu-HU" dirty="0">
              <a:latin typeface="Arial" panose="020B0604020202020204" pitchFamily="34" charset="0"/>
              <a:cs typeface="Arial" panose="020B0604020202020204" pitchFamily="34" charset="0"/>
            </a:rPr>
            <a:t>Könyvelés</a:t>
          </a:r>
        </a:p>
      </dgm:t>
    </dgm:pt>
    <dgm:pt modelId="{6865A038-B8B5-4861-BF93-D04326A9B180}" type="parTrans" cxnId="{D11D22F4-C361-4F3D-8EB0-774E1D7EC8AB}">
      <dgm:prSet/>
      <dgm:spPr/>
      <dgm:t>
        <a:bodyPr/>
        <a:lstStyle/>
        <a:p>
          <a:endParaRPr lang="hu-HU">
            <a:latin typeface="Arial" panose="020B0604020202020204" pitchFamily="34" charset="0"/>
            <a:cs typeface="Arial" panose="020B0604020202020204" pitchFamily="34" charset="0"/>
          </a:endParaRPr>
        </a:p>
      </dgm:t>
    </dgm:pt>
    <dgm:pt modelId="{ED39FDB9-0C0F-4F9F-B6A0-700B7C92ACF0}" type="sibTrans" cxnId="{D11D22F4-C361-4F3D-8EB0-774E1D7EC8AB}">
      <dgm:prSet/>
      <dgm:spPr/>
      <dgm:t>
        <a:bodyPr/>
        <a:lstStyle/>
        <a:p>
          <a:endParaRPr lang="hu-HU">
            <a:latin typeface="Arial" panose="020B0604020202020204" pitchFamily="34" charset="0"/>
            <a:cs typeface="Arial" panose="020B0604020202020204" pitchFamily="34" charset="0"/>
          </a:endParaRPr>
        </a:p>
      </dgm:t>
    </dgm:pt>
    <dgm:pt modelId="{0517C2A8-84ED-4F59-A02A-DAAE1F2BFD88}">
      <dgm:prSet phldrT="[Szöveg]"/>
      <dgm:spPr/>
      <dgm:t>
        <a:bodyPr/>
        <a:lstStyle/>
        <a:p>
          <a:r>
            <a:rPr lang="hu-HU" dirty="0">
              <a:latin typeface="Arial" panose="020B0604020202020204" pitchFamily="34" charset="0"/>
              <a:cs typeface="Arial" panose="020B0604020202020204" pitchFamily="34" charset="0"/>
            </a:rPr>
            <a:t>Vezetői</a:t>
          </a:r>
        </a:p>
      </dgm:t>
    </dgm:pt>
    <dgm:pt modelId="{AE76886C-A264-4CD5-A731-03CBA042E071}" type="parTrans" cxnId="{401FB015-149B-487D-ADCE-49B659CA60A6}">
      <dgm:prSet/>
      <dgm:spPr/>
      <dgm:t>
        <a:bodyPr/>
        <a:lstStyle/>
        <a:p>
          <a:endParaRPr lang="hu-HU">
            <a:latin typeface="Arial" panose="020B0604020202020204" pitchFamily="34" charset="0"/>
            <a:cs typeface="Arial" panose="020B0604020202020204" pitchFamily="34" charset="0"/>
          </a:endParaRPr>
        </a:p>
      </dgm:t>
    </dgm:pt>
    <dgm:pt modelId="{98889EA0-8601-4157-976A-09D508CB3F05}" type="sibTrans" cxnId="{401FB015-149B-487D-ADCE-49B659CA60A6}">
      <dgm:prSet/>
      <dgm:spPr/>
      <dgm:t>
        <a:bodyPr/>
        <a:lstStyle/>
        <a:p>
          <a:endParaRPr lang="hu-HU">
            <a:latin typeface="Arial" panose="020B0604020202020204" pitchFamily="34" charset="0"/>
            <a:cs typeface="Arial" panose="020B0604020202020204" pitchFamily="34" charset="0"/>
          </a:endParaRPr>
        </a:p>
      </dgm:t>
    </dgm:pt>
    <dgm:pt modelId="{B76FF75E-00B8-40F8-A45C-4FFD90A69D82}" type="pres">
      <dgm:prSet presAssocID="{55F2378F-6505-44A2-BAA2-D0DCCB502E8C}" presName="Name0" presStyleCnt="0">
        <dgm:presLayoutVars>
          <dgm:chPref val="1"/>
          <dgm:dir/>
          <dgm:animOne val="branch"/>
          <dgm:animLvl val="lvl"/>
          <dgm:resizeHandles val="exact"/>
        </dgm:presLayoutVars>
      </dgm:prSet>
      <dgm:spPr/>
    </dgm:pt>
    <dgm:pt modelId="{5A31D61D-7F65-4E57-89C6-E4A86E1296C3}" type="pres">
      <dgm:prSet presAssocID="{3CB2D744-8940-4B0F-9C64-06126F2DE27D}" presName="root1" presStyleCnt="0"/>
      <dgm:spPr/>
    </dgm:pt>
    <dgm:pt modelId="{06ADEEA5-7290-4D38-9C3E-3BE63D9BB224}" type="pres">
      <dgm:prSet presAssocID="{3CB2D744-8940-4B0F-9C64-06126F2DE27D}" presName="LevelOneTextNode" presStyleLbl="node0" presStyleIdx="0" presStyleCnt="1">
        <dgm:presLayoutVars>
          <dgm:chPref val="3"/>
        </dgm:presLayoutVars>
      </dgm:prSet>
      <dgm:spPr/>
    </dgm:pt>
    <dgm:pt modelId="{B5FE5BC6-676E-46CC-A59B-31FEA3C228C8}" type="pres">
      <dgm:prSet presAssocID="{3CB2D744-8940-4B0F-9C64-06126F2DE27D}" presName="level2hierChild" presStyleCnt="0"/>
      <dgm:spPr/>
    </dgm:pt>
    <dgm:pt modelId="{A4DE7D5D-796E-478D-B239-79C9E443CAB8}" type="pres">
      <dgm:prSet presAssocID="{F099E783-2E98-4432-94A3-4B4D88D0AA11}" presName="conn2-1" presStyleLbl="parChTrans1D2" presStyleIdx="0" presStyleCnt="6"/>
      <dgm:spPr/>
    </dgm:pt>
    <dgm:pt modelId="{94E0AF1C-9367-47AB-8FE0-F0286C9ED94E}" type="pres">
      <dgm:prSet presAssocID="{F099E783-2E98-4432-94A3-4B4D88D0AA11}" presName="connTx" presStyleLbl="parChTrans1D2" presStyleIdx="0" presStyleCnt="6"/>
      <dgm:spPr/>
    </dgm:pt>
    <dgm:pt modelId="{2DDE3F93-8050-452E-B6A5-D33B82D7E52F}" type="pres">
      <dgm:prSet presAssocID="{F2018B53-6A58-46A0-AC26-61CDD8EFECE4}" presName="root2" presStyleCnt="0"/>
      <dgm:spPr/>
    </dgm:pt>
    <dgm:pt modelId="{5A667B28-501E-402F-893E-6EFFBD2DE890}" type="pres">
      <dgm:prSet presAssocID="{F2018B53-6A58-46A0-AC26-61CDD8EFECE4}" presName="LevelTwoTextNode" presStyleLbl="node2" presStyleIdx="0" presStyleCnt="6">
        <dgm:presLayoutVars>
          <dgm:chPref val="3"/>
        </dgm:presLayoutVars>
      </dgm:prSet>
      <dgm:spPr/>
    </dgm:pt>
    <dgm:pt modelId="{BB47C041-B1BD-4F91-842D-544F53022BA7}" type="pres">
      <dgm:prSet presAssocID="{F2018B53-6A58-46A0-AC26-61CDD8EFECE4}" presName="level3hierChild" presStyleCnt="0"/>
      <dgm:spPr/>
    </dgm:pt>
    <dgm:pt modelId="{2BC516FB-DDFF-440F-AAEB-DB1068382F08}" type="pres">
      <dgm:prSet presAssocID="{529C6660-D341-4FAD-876B-20F29B158BD3}" presName="conn2-1" presStyleLbl="parChTrans1D2" presStyleIdx="1" presStyleCnt="6"/>
      <dgm:spPr/>
    </dgm:pt>
    <dgm:pt modelId="{314E9E3B-89ED-414E-AA91-C07C9E7ADF1C}" type="pres">
      <dgm:prSet presAssocID="{529C6660-D341-4FAD-876B-20F29B158BD3}" presName="connTx" presStyleLbl="parChTrans1D2" presStyleIdx="1" presStyleCnt="6"/>
      <dgm:spPr/>
    </dgm:pt>
    <dgm:pt modelId="{D254D5CF-ED51-4481-997B-683D91C76651}" type="pres">
      <dgm:prSet presAssocID="{51CD86F8-8220-456A-9DB5-879548C22070}" presName="root2" presStyleCnt="0"/>
      <dgm:spPr/>
    </dgm:pt>
    <dgm:pt modelId="{87C31D97-AC5C-4912-B28C-EB1E13DD7D05}" type="pres">
      <dgm:prSet presAssocID="{51CD86F8-8220-456A-9DB5-879548C22070}" presName="LevelTwoTextNode" presStyleLbl="node2" presStyleIdx="1" presStyleCnt="6">
        <dgm:presLayoutVars>
          <dgm:chPref val="3"/>
        </dgm:presLayoutVars>
      </dgm:prSet>
      <dgm:spPr/>
    </dgm:pt>
    <dgm:pt modelId="{73ED3E62-E908-41DB-A7A8-B9A78E70DFB4}" type="pres">
      <dgm:prSet presAssocID="{51CD86F8-8220-456A-9DB5-879548C22070}" presName="level3hierChild" presStyleCnt="0"/>
      <dgm:spPr/>
    </dgm:pt>
    <dgm:pt modelId="{889225AF-D771-4F55-A82B-B4E9E661ABCB}" type="pres">
      <dgm:prSet presAssocID="{973FF53F-AA18-4977-84CC-3672B3C04680}" presName="conn2-1" presStyleLbl="parChTrans1D2" presStyleIdx="2" presStyleCnt="6"/>
      <dgm:spPr/>
    </dgm:pt>
    <dgm:pt modelId="{FB197C4A-A23C-421C-ADEE-C7617E3D76B0}" type="pres">
      <dgm:prSet presAssocID="{973FF53F-AA18-4977-84CC-3672B3C04680}" presName="connTx" presStyleLbl="parChTrans1D2" presStyleIdx="2" presStyleCnt="6"/>
      <dgm:spPr/>
    </dgm:pt>
    <dgm:pt modelId="{593DD97B-77F9-4FF0-8389-7D5AECB4ABFB}" type="pres">
      <dgm:prSet presAssocID="{9D5395EB-8384-4C15-95B2-BB3D3A09939D}" presName="root2" presStyleCnt="0"/>
      <dgm:spPr/>
    </dgm:pt>
    <dgm:pt modelId="{4F40B6B0-9130-4BD5-BBD9-86173D331283}" type="pres">
      <dgm:prSet presAssocID="{9D5395EB-8384-4C15-95B2-BB3D3A09939D}" presName="LevelTwoTextNode" presStyleLbl="node2" presStyleIdx="2" presStyleCnt="6">
        <dgm:presLayoutVars>
          <dgm:chPref val="3"/>
        </dgm:presLayoutVars>
      </dgm:prSet>
      <dgm:spPr/>
    </dgm:pt>
    <dgm:pt modelId="{F09C9EFE-ED20-478B-B161-69999A2E829D}" type="pres">
      <dgm:prSet presAssocID="{9D5395EB-8384-4C15-95B2-BB3D3A09939D}" presName="level3hierChild" presStyleCnt="0"/>
      <dgm:spPr/>
    </dgm:pt>
    <dgm:pt modelId="{63785D02-95F1-4A71-BB17-1E45E5A5B888}" type="pres">
      <dgm:prSet presAssocID="{01255D61-DFD9-48D9-B814-29A2EFC75C41}" presName="conn2-1" presStyleLbl="parChTrans1D2" presStyleIdx="3" presStyleCnt="6"/>
      <dgm:spPr/>
    </dgm:pt>
    <dgm:pt modelId="{8A95F72A-B55C-4C79-8CF8-DC45516F85EF}" type="pres">
      <dgm:prSet presAssocID="{01255D61-DFD9-48D9-B814-29A2EFC75C41}" presName="connTx" presStyleLbl="parChTrans1D2" presStyleIdx="3" presStyleCnt="6"/>
      <dgm:spPr/>
    </dgm:pt>
    <dgm:pt modelId="{47FF791D-B4CC-4AC9-A068-B4E0E0A4AE72}" type="pres">
      <dgm:prSet presAssocID="{7133131C-E714-4A98-8651-56A1E1F01713}" presName="root2" presStyleCnt="0"/>
      <dgm:spPr/>
    </dgm:pt>
    <dgm:pt modelId="{74B65A39-D551-43AE-9449-8B5F0F44D5C3}" type="pres">
      <dgm:prSet presAssocID="{7133131C-E714-4A98-8651-56A1E1F01713}" presName="LevelTwoTextNode" presStyleLbl="node2" presStyleIdx="3" presStyleCnt="6">
        <dgm:presLayoutVars>
          <dgm:chPref val="3"/>
        </dgm:presLayoutVars>
      </dgm:prSet>
      <dgm:spPr/>
    </dgm:pt>
    <dgm:pt modelId="{0B2288C7-18DE-4795-85C5-C5370C20E356}" type="pres">
      <dgm:prSet presAssocID="{7133131C-E714-4A98-8651-56A1E1F01713}" presName="level3hierChild" presStyleCnt="0"/>
      <dgm:spPr/>
    </dgm:pt>
    <dgm:pt modelId="{8B2C8F03-F773-4DDB-83B7-B8D63A820C18}" type="pres">
      <dgm:prSet presAssocID="{6865A038-B8B5-4861-BF93-D04326A9B180}" presName="conn2-1" presStyleLbl="parChTrans1D2" presStyleIdx="4" presStyleCnt="6"/>
      <dgm:spPr/>
    </dgm:pt>
    <dgm:pt modelId="{8D19430C-E8DF-4A9D-9857-FB7B99FDE6FC}" type="pres">
      <dgm:prSet presAssocID="{6865A038-B8B5-4861-BF93-D04326A9B180}" presName="connTx" presStyleLbl="parChTrans1D2" presStyleIdx="4" presStyleCnt="6"/>
      <dgm:spPr/>
    </dgm:pt>
    <dgm:pt modelId="{F0DE0F80-612E-49AF-BAEC-C5E1649A03B4}" type="pres">
      <dgm:prSet presAssocID="{21AE961A-0196-4E0F-BC5D-4CA21E8F5EF5}" presName="root2" presStyleCnt="0"/>
      <dgm:spPr/>
    </dgm:pt>
    <dgm:pt modelId="{87A3FFD5-911F-4B59-905C-7EA14BB400BA}" type="pres">
      <dgm:prSet presAssocID="{21AE961A-0196-4E0F-BC5D-4CA21E8F5EF5}" presName="LevelTwoTextNode" presStyleLbl="node2" presStyleIdx="4" presStyleCnt="6">
        <dgm:presLayoutVars>
          <dgm:chPref val="3"/>
        </dgm:presLayoutVars>
      </dgm:prSet>
      <dgm:spPr/>
    </dgm:pt>
    <dgm:pt modelId="{DBF31C69-BDAF-4DCC-9991-9019859FA7B6}" type="pres">
      <dgm:prSet presAssocID="{21AE961A-0196-4E0F-BC5D-4CA21E8F5EF5}" presName="level3hierChild" presStyleCnt="0"/>
      <dgm:spPr/>
    </dgm:pt>
    <dgm:pt modelId="{58E603C6-06E3-458D-9CF6-DB28F18B4780}" type="pres">
      <dgm:prSet presAssocID="{AE76886C-A264-4CD5-A731-03CBA042E071}" presName="conn2-1" presStyleLbl="parChTrans1D2" presStyleIdx="5" presStyleCnt="6"/>
      <dgm:spPr/>
    </dgm:pt>
    <dgm:pt modelId="{548CFB7A-A49D-4A83-89F4-FDAFEB5D24F2}" type="pres">
      <dgm:prSet presAssocID="{AE76886C-A264-4CD5-A731-03CBA042E071}" presName="connTx" presStyleLbl="parChTrans1D2" presStyleIdx="5" presStyleCnt="6"/>
      <dgm:spPr/>
    </dgm:pt>
    <dgm:pt modelId="{CD38D3C8-70DC-4106-AFAF-D9BFC9CD8A62}" type="pres">
      <dgm:prSet presAssocID="{0517C2A8-84ED-4F59-A02A-DAAE1F2BFD88}" presName="root2" presStyleCnt="0"/>
      <dgm:spPr/>
    </dgm:pt>
    <dgm:pt modelId="{1BBCF668-21D8-45F4-AAB5-709E54C06011}" type="pres">
      <dgm:prSet presAssocID="{0517C2A8-84ED-4F59-A02A-DAAE1F2BFD88}" presName="LevelTwoTextNode" presStyleLbl="node2" presStyleIdx="5" presStyleCnt="6">
        <dgm:presLayoutVars>
          <dgm:chPref val="3"/>
        </dgm:presLayoutVars>
      </dgm:prSet>
      <dgm:spPr/>
    </dgm:pt>
    <dgm:pt modelId="{5F4754B4-F24C-47C7-90E8-9F86C4F3167C}" type="pres">
      <dgm:prSet presAssocID="{0517C2A8-84ED-4F59-A02A-DAAE1F2BFD88}" presName="level3hierChild" presStyleCnt="0"/>
      <dgm:spPr/>
    </dgm:pt>
  </dgm:ptLst>
  <dgm:cxnLst>
    <dgm:cxn modelId="{BFED3908-DB19-4EA6-8257-75CEB918BA93}" srcId="{3CB2D744-8940-4B0F-9C64-06126F2DE27D}" destId="{9D5395EB-8384-4C15-95B2-BB3D3A09939D}" srcOrd="2" destOrd="0" parTransId="{973FF53F-AA18-4977-84CC-3672B3C04680}" sibTransId="{B1515331-AA11-40BA-9DE2-B6E8264A1AAD}"/>
    <dgm:cxn modelId="{8DC59010-15AB-479F-A186-57B2650D1AC6}" type="presOf" srcId="{F099E783-2E98-4432-94A3-4B4D88D0AA11}" destId="{A4DE7D5D-796E-478D-B239-79C9E443CAB8}" srcOrd="0" destOrd="0" presId="urn:microsoft.com/office/officeart/2008/layout/HorizontalMultiLevelHierarchy"/>
    <dgm:cxn modelId="{401FB015-149B-487D-ADCE-49B659CA60A6}" srcId="{3CB2D744-8940-4B0F-9C64-06126F2DE27D}" destId="{0517C2A8-84ED-4F59-A02A-DAAE1F2BFD88}" srcOrd="5" destOrd="0" parTransId="{AE76886C-A264-4CD5-A731-03CBA042E071}" sibTransId="{98889EA0-8601-4157-976A-09D508CB3F05}"/>
    <dgm:cxn modelId="{4B12B719-545C-4F37-B5C8-CBE71BCCB8C9}" type="presOf" srcId="{6865A038-B8B5-4861-BF93-D04326A9B180}" destId="{8D19430C-E8DF-4A9D-9857-FB7B99FDE6FC}" srcOrd="1" destOrd="0" presId="urn:microsoft.com/office/officeart/2008/layout/HorizontalMultiLevelHierarchy"/>
    <dgm:cxn modelId="{7D94A137-9EAF-4D7F-AB1E-677433DC363C}" type="presOf" srcId="{529C6660-D341-4FAD-876B-20F29B158BD3}" destId="{2BC516FB-DDFF-440F-AAEB-DB1068382F08}" srcOrd="0" destOrd="0" presId="urn:microsoft.com/office/officeart/2008/layout/HorizontalMultiLevelHierarchy"/>
    <dgm:cxn modelId="{B980035C-4179-4650-8887-B1E95DB2012B}" type="presOf" srcId="{3CB2D744-8940-4B0F-9C64-06126F2DE27D}" destId="{06ADEEA5-7290-4D38-9C3E-3BE63D9BB224}" srcOrd="0" destOrd="0" presId="urn:microsoft.com/office/officeart/2008/layout/HorizontalMultiLevelHierarchy"/>
    <dgm:cxn modelId="{4673D642-3C0B-4266-AA79-715333E7A53F}" type="presOf" srcId="{01255D61-DFD9-48D9-B814-29A2EFC75C41}" destId="{8A95F72A-B55C-4C79-8CF8-DC45516F85EF}" srcOrd="1" destOrd="0" presId="urn:microsoft.com/office/officeart/2008/layout/HorizontalMultiLevelHierarchy"/>
    <dgm:cxn modelId="{B6FB8A51-71E4-4AC5-9603-73B5562AAB7F}" srcId="{3CB2D744-8940-4B0F-9C64-06126F2DE27D}" destId="{F2018B53-6A58-46A0-AC26-61CDD8EFECE4}" srcOrd="0" destOrd="0" parTransId="{F099E783-2E98-4432-94A3-4B4D88D0AA11}" sibTransId="{3004FA0C-BC90-4FDB-A882-1759E90643AF}"/>
    <dgm:cxn modelId="{91DFB253-13CB-4A71-95FA-BF8DF560C560}" srcId="{3CB2D744-8940-4B0F-9C64-06126F2DE27D}" destId="{7133131C-E714-4A98-8651-56A1E1F01713}" srcOrd="3" destOrd="0" parTransId="{01255D61-DFD9-48D9-B814-29A2EFC75C41}" sibTransId="{3AA0C1C0-BE8B-4F7F-BDFB-BAAD658747FB}"/>
    <dgm:cxn modelId="{C5CFBD75-F2B4-45EE-A68B-D20D08CEA676}" type="presOf" srcId="{55F2378F-6505-44A2-BAA2-D0DCCB502E8C}" destId="{B76FF75E-00B8-40F8-A45C-4FFD90A69D82}" srcOrd="0" destOrd="0" presId="urn:microsoft.com/office/officeart/2008/layout/HorizontalMultiLevelHierarchy"/>
    <dgm:cxn modelId="{4C8CBF84-07C0-4840-93D1-4B055D8CB49B}" srcId="{55F2378F-6505-44A2-BAA2-D0DCCB502E8C}" destId="{3CB2D744-8940-4B0F-9C64-06126F2DE27D}" srcOrd="0" destOrd="0" parTransId="{B8F675C9-CDDE-495E-A321-F2677CBDFE2B}" sibTransId="{5765EDA8-2781-416B-B301-ED610BCE34FF}"/>
    <dgm:cxn modelId="{6A9FBD8A-FEF6-4FB7-83D2-D14402A8D036}" type="presOf" srcId="{973FF53F-AA18-4977-84CC-3672B3C04680}" destId="{889225AF-D771-4F55-A82B-B4E9E661ABCB}" srcOrd="0" destOrd="0" presId="urn:microsoft.com/office/officeart/2008/layout/HorizontalMultiLevelHierarchy"/>
    <dgm:cxn modelId="{40790698-63AE-4C35-96F6-7F35B468365B}" type="presOf" srcId="{F099E783-2E98-4432-94A3-4B4D88D0AA11}" destId="{94E0AF1C-9367-47AB-8FE0-F0286C9ED94E}" srcOrd="1" destOrd="0" presId="urn:microsoft.com/office/officeart/2008/layout/HorizontalMultiLevelHierarchy"/>
    <dgm:cxn modelId="{7B6A8FAC-AF92-4484-BD01-BEC5BDC90B12}" type="presOf" srcId="{0517C2A8-84ED-4F59-A02A-DAAE1F2BFD88}" destId="{1BBCF668-21D8-45F4-AAB5-709E54C06011}" srcOrd="0" destOrd="0" presId="urn:microsoft.com/office/officeart/2008/layout/HorizontalMultiLevelHierarchy"/>
    <dgm:cxn modelId="{1B23C8B5-827B-4789-B375-FF04044835BB}" type="presOf" srcId="{AE76886C-A264-4CD5-A731-03CBA042E071}" destId="{58E603C6-06E3-458D-9CF6-DB28F18B4780}" srcOrd="0" destOrd="0" presId="urn:microsoft.com/office/officeart/2008/layout/HorizontalMultiLevelHierarchy"/>
    <dgm:cxn modelId="{524CBDBC-3275-434E-AB39-E8E1869C9FF7}" type="presOf" srcId="{AE76886C-A264-4CD5-A731-03CBA042E071}" destId="{548CFB7A-A49D-4A83-89F4-FDAFEB5D24F2}" srcOrd="1" destOrd="0" presId="urn:microsoft.com/office/officeart/2008/layout/HorizontalMultiLevelHierarchy"/>
    <dgm:cxn modelId="{FBE00EBE-57FA-48DB-925D-E4D32DF9155F}" type="presOf" srcId="{6865A038-B8B5-4861-BF93-D04326A9B180}" destId="{8B2C8F03-F773-4DDB-83B7-B8D63A820C18}" srcOrd="0" destOrd="0" presId="urn:microsoft.com/office/officeart/2008/layout/HorizontalMultiLevelHierarchy"/>
    <dgm:cxn modelId="{04E776D0-D8FD-4EF1-ABF9-954FDD406428}" srcId="{3CB2D744-8940-4B0F-9C64-06126F2DE27D}" destId="{51CD86F8-8220-456A-9DB5-879548C22070}" srcOrd="1" destOrd="0" parTransId="{529C6660-D341-4FAD-876B-20F29B158BD3}" sibTransId="{C889A351-8C8C-4C48-A6F1-6E6FA06E3A82}"/>
    <dgm:cxn modelId="{CB20CED0-3606-4CFB-A826-6226F67D742C}" type="presOf" srcId="{973FF53F-AA18-4977-84CC-3672B3C04680}" destId="{FB197C4A-A23C-421C-ADEE-C7617E3D76B0}" srcOrd="1" destOrd="0" presId="urn:microsoft.com/office/officeart/2008/layout/HorizontalMultiLevelHierarchy"/>
    <dgm:cxn modelId="{944A8FD8-C10D-4C07-9661-BE331E743AD3}" type="presOf" srcId="{529C6660-D341-4FAD-876B-20F29B158BD3}" destId="{314E9E3B-89ED-414E-AA91-C07C9E7ADF1C}" srcOrd="1" destOrd="0" presId="urn:microsoft.com/office/officeart/2008/layout/HorizontalMultiLevelHierarchy"/>
    <dgm:cxn modelId="{B9634BDF-95C7-4F36-9966-B29EBACCAD8F}" type="presOf" srcId="{51CD86F8-8220-456A-9DB5-879548C22070}" destId="{87C31D97-AC5C-4912-B28C-EB1E13DD7D05}" srcOrd="0" destOrd="0" presId="urn:microsoft.com/office/officeart/2008/layout/HorizontalMultiLevelHierarchy"/>
    <dgm:cxn modelId="{98EA7DDF-0874-4E29-A1C1-1E71AA678AB8}" type="presOf" srcId="{F2018B53-6A58-46A0-AC26-61CDD8EFECE4}" destId="{5A667B28-501E-402F-893E-6EFFBD2DE890}" srcOrd="0" destOrd="0" presId="urn:microsoft.com/office/officeart/2008/layout/HorizontalMultiLevelHierarchy"/>
    <dgm:cxn modelId="{CE7EFAEC-F7A4-40FD-9D22-3B905B3DAFC7}" type="presOf" srcId="{9D5395EB-8384-4C15-95B2-BB3D3A09939D}" destId="{4F40B6B0-9130-4BD5-BBD9-86173D331283}" srcOrd="0" destOrd="0" presId="urn:microsoft.com/office/officeart/2008/layout/HorizontalMultiLevelHierarchy"/>
    <dgm:cxn modelId="{780EE8EF-BD68-47CB-9C4C-07FE1B3F68DA}" type="presOf" srcId="{01255D61-DFD9-48D9-B814-29A2EFC75C41}" destId="{63785D02-95F1-4A71-BB17-1E45E5A5B888}" srcOrd="0" destOrd="0" presId="urn:microsoft.com/office/officeart/2008/layout/HorizontalMultiLevelHierarchy"/>
    <dgm:cxn modelId="{D11D22F4-C361-4F3D-8EB0-774E1D7EC8AB}" srcId="{3CB2D744-8940-4B0F-9C64-06126F2DE27D}" destId="{21AE961A-0196-4E0F-BC5D-4CA21E8F5EF5}" srcOrd="4" destOrd="0" parTransId="{6865A038-B8B5-4861-BF93-D04326A9B180}" sibTransId="{ED39FDB9-0C0F-4F9F-B6A0-700B7C92ACF0}"/>
    <dgm:cxn modelId="{75FAA0F7-2200-451F-BF2D-A56435CFEA27}" type="presOf" srcId="{7133131C-E714-4A98-8651-56A1E1F01713}" destId="{74B65A39-D551-43AE-9449-8B5F0F44D5C3}" srcOrd="0" destOrd="0" presId="urn:microsoft.com/office/officeart/2008/layout/HorizontalMultiLevelHierarchy"/>
    <dgm:cxn modelId="{0863BFF8-686D-4B52-9B00-3CB2DD1F3E14}" type="presOf" srcId="{21AE961A-0196-4E0F-BC5D-4CA21E8F5EF5}" destId="{87A3FFD5-911F-4B59-905C-7EA14BB400BA}" srcOrd="0" destOrd="0" presId="urn:microsoft.com/office/officeart/2008/layout/HorizontalMultiLevelHierarchy"/>
    <dgm:cxn modelId="{AC959959-E3FE-4505-A042-DD5D9A357669}" type="presParOf" srcId="{B76FF75E-00B8-40F8-A45C-4FFD90A69D82}" destId="{5A31D61D-7F65-4E57-89C6-E4A86E1296C3}" srcOrd="0" destOrd="0" presId="urn:microsoft.com/office/officeart/2008/layout/HorizontalMultiLevelHierarchy"/>
    <dgm:cxn modelId="{10D0461A-1838-4028-82E1-49074143064E}" type="presParOf" srcId="{5A31D61D-7F65-4E57-89C6-E4A86E1296C3}" destId="{06ADEEA5-7290-4D38-9C3E-3BE63D9BB224}" srcOrd="0" destOrd="0" presId="urn:microsoft.com/office/officeart/2008/layout/HorizontalMultiLevelHierarchy"/>
    <dgm:cxn modelId="{81E5B20B-EADB-414A-B7AE-F7C474061D47}" type="presParOf" srcId="{5A31D61D-7F65-4E57-89C6-E4A86E1296C3}" destId="{B5FE5BC6-676E-46CC-A59B-31FEA3C228C8}" srcOrd="1" destOrd="0" presId="urn:microsoft.com/office/officeart/2008/layout/HorizontalMultiLevelHierarchy"/>
    <dgm:cxn modelId="{749D415F-26EE-4377-8A58-DA0D5A384197}" type="presParOf" srcId="{B5FE5BC6-676E-46CC-A59B-31FEA3C228C8}" destId="{A4DE7D5D-796E-478D-B239-79C9E443CAB8}" srcOrd="0" destOrd="0" presId="urn:microsoft.com/office/officeart/2008/layout/HorizontalMultiLevelHierarchy"/>
    <dgm:cxn modelId="{DF41F9CE-225C-4463-9ABB-37AD30001239}" type="presParOf" srcId="{A4DE7D5D-796E-478D-B239-79C9E443CAB8}" destId="{94E0AF1C-9367-47AB-8FE0-F0286C9ED94E}" srcOrd="0" destOrd="0" presId="urn:microsoft.com/office/officeart/2008/layout/HorizontalMultiLevelHierarchy"/>
    <dgm:cxn modelId="{DCDE83C6-964B-4B94-80D0-A99B4D5ACAC4}" type="presParOf" srcId="{B5FE5BC6-676E-46CC-A59B-31FEA3C228C8}" destId="{2DDE3F93-8050-452E-B6A5-D33B82D7E52F}" srcOrd="1" destOrd="0" presId="urn:microsoft.com/office/officeart/2008/layout/HorizontalMultiLevelHierarchy"/>
    <dgm:cxn modelId="{34FB6DE8-F3F5-40B6-AB10-B79B53DDF125}" type="presParOf" srcId="{2DDE3F93-8050-452E-B6A5-D33B82D7E52F}" destId="{5A667B28-501E-402F-893E-6EFFBD2DE890}" srcOrd="0" destOrd="0" presId="urn:microsoft.com/office/officeart/2008/layout/HorizontalMultiLevelHierarchy"/>
    <dgm:cxn modelId="{2397CBD9-1F97-4EC2-B265-3216427A091F}" type="presParOf" srcId="{2DDE3F93-8050-452E-B6A5-D33B82D7E52F}" destId="{BB47C041-B1BD-4F91-842D-544F53022BA7}" srcOrd="1" destOrd="0" presId="urn:microsoft.com/office/officeart/2008/layout/HorizontalMultiLevelHierarchy"/>
    <dgm:cxn modelId="{70A830D1-2AC1-4038-8D7E-47BF12D7BA80}" type="presParOf" srcId="{B5FE5BC6-676E-46CC-A59B-31FEA3C228C8}" destId="{2BC516FB-DDFF-440F-AAEB-DB1068382F08}" srcOrd="2" destOrd="0" presId="urn:microsoft.com/office/officeart/2008/layout/HorizontalMultiLevelHierarchy"/>
    <dgm:cxn modelId="{6FE85273-6247-4540-9337-8027A0CA0A7D}" type="presParOf" srcId="{2BC516FB-DDFF-440F-AAEB-DB1068382F08}" destId="{314E9E3B-89ED-414E-AA91-C07C9E7ADF1C}" srcOrd="0" destOrd="0" presId="urn:microsoft.com/office/officeart/2008/layout/HorizontalMultiLevelHierarchy"/>
    <dgm:cxn modelId="{52EFF58E-E90F-43EC-8E20-B6C19F9D240C}" type="presParOf" srcId="{B5FE5BC6-676E-46CC-A59B-31FEA3C228C8}" destId="{D254D5CF-ED51-4481-997B-683D91C76651}" srcOrd="3" destOrd="0" presId="urn:microsoft.com/office/officeart/2008/layout/HorizontalMultiLevelHierarchy"/>
    <dgm:cxn modelId="{57EBBFFB-E12E-4124-9F5D-205D91A8860C}" type="presParOf" srcId="{D254D5CF-ED51-4481-997B-683D91C76651}" destId="{87C31D97-AC5C-4912-B28C-EB1E13DD7D05}" srcOrd="0" destOrd="0" presId="urn:microsoft.com/office/officeart/2008/layout/HorizontalMultiLevelHierarchy"/>
    <dgm:cxn modelId="{34A1DF59-A36B-4552-B60C-8A5886ECA3A0}" type="presParOf" srcId="{D254D5CF-ED51-4481-997B-683D91C76651}" destId="{73ED3E62-E908-41DB-A7A8-B9A78E70DFB4}" srcOrd="1" destOrd="0" presId="urn:microsoft.com/office/officeart/2008/layout/HorizontalMultiLevelHierarchy"/>
    <dgm:cxn modelId="{CADA6044-154B-46CD-B7E4-29BFF26D9704}" type="presParOf" srcId="{B5FE5BC6-676E-46CC-A59B-31FEA3C228C8}" destId="{889225AF-D771-4F55-A82B-B4E9E661ABCB}" srcOrd="4" destOrd="0" presId="urn:microsoft.com/office/officeart/2008/layout/HorizontalMultiLevelHierarchy"/>
    <dgm:cxn modelId="{BD339789-1105-4CD6-8AE9-F8AB70F3A483}" type="presParOf" srcId="{889225AF-D771-4F55-A82B-B4E9E661ABCB}" destId="{FB197C4A-A23C-421C-ADEE-C7617E3D76B0}" srcOrd="0" destOrd="0" presId="urn:microsoft.com/office/officeart/2008/layout/HorizontalMultiLevelHierarchy"/>
    <dgm:cxn modelId="{BBAA26CC-892D-4CBA-B7E3-5561C2E99CE6}" type="presParOf" srcId="{B5FE5BC6-676E-46CC-A59B-31FEA3C228C8}" destId="{593DD97B-77F9-4FF0-8389-7D5AECB4ABFB}" srcOrd="5" destOrd="0" presId="urn:microsoft.com/office/officeart/2008/layout/HorizontalMultiLevelHierarchy"/>
    <dgm:cxn modelId="{903BE65A-D99B-4822-A164-3E8B562A58E1}" type="presParOf" srcId="{593DD97B-77F9-4FF0-8389-7D5AECB4ABFB}" destId="{4F40B6B0-9130-4BD5-BBD9-86173D331283}" srcOrd="0" destOrd="0" presId="urn:microsoft.com/office/officeart/2008/layout/HorizontalMultiLevelHierarchy"/>
    <dgm:cxn modelId="{4A39FC4B-97EC-44DC-98C4-428A40753B3F}" type="presParOf" srcId="{593DD97B-77F9-4FF0-8389-7D5AECB4ABFB}" destId="{F09C9EFE-ED20-478B-B161-69999A2E829D}" srcOrd="1" destOrd="0" presId="urn:microsoft.com/office/officeart/2008/layout/HorizontalMultiLevelHierarchy"/>
    <dgm:cxn modelId="{4C9F7C84-0AB2-4EC8-AF24-F4D772A4E90D}" type="presParOf" srcId="{B5FE5BC6-676E-46CC-A59B-31FEA3C228C8}" destId="{63785D02-95F1-4A71-BB17-1E45E5A5B888}" srcOrd="6" destOrd="0" presId="urn:microsoft.com/office/officeart/2008/layout/HorizontalMultiLevelHierarchy"/>
    <dgm:cxn modelId="{8A74456E-71FE-4E77-97F2-EB66EAA98047}" type="presParOf" srcId="{63785D02-95F1-4A71-BB17-1E45E5A5B888}" destId="{8A95F72A-B55C-4C79-8CF8-DC45516F85EF}" srcOrd="0" destOrd="0" presId="urn:microsoft.com/office/officeart/2008/layout/HorizontalMultiLevelHierarchy"/>
    <dgm:cxn modelId="{7E0177C3-1805-4C88-88C9-33DD1E869ED5}" type="presParOf" srcId="{B5FE5BC6-676E-46CC-A59B-31FEA3C228C8}" destId="{47FF791D-B4CC-4AC9-A068-B4E0E0A4AE72}" srcOrd="7" destOrd="0" presId="urn:microsoft.com/office/officeart/2008/layout/HorizontalMultiLevelHierarchy"/>
    <dgm:cxn modelId="{54B8A0E2-6B66-4ADE-92A0-CC40EEBD43AA}" type="presParOf" srcId="{47FF791D-B4CC-4AC9-A068-B4E0E0A4AE72}" destId="{74B65A39-D551-43AE-9449-8B5F0F44D5C3}" srcOrd="0" destOrd="0" presId="urn:microsoft.com/office/officeart/2008/layout/HorizontalMultiLevelHierarchy"/>
    <dgm:cxn modelId="{16359215-0F8C-41C3-8C1E-C056CD7B895A}" type="presParOf" srcId="{47FF791D-B4CC-4AC9-A068-B4E0E0A4AE72}" destId="{0B2288C7-18DE-4795-85C5-C5370C20E356}" srcOrd="1" destOrd="0" presId="urn:microsoft.com/office/officeart/2008/layout/HorizontalMultiLevelHierarchy"/>
    <dgm:cxn modelId="{832E85B9-29C1-4032-A572-D1EB13201A45}" type="presParOf" srcId="{B5FE5BC6-676E-46CC-A59B-31FEA3C228C8}" destId="{8B2C8F03-F773-4DDB-83B7-B8D63A820C18}" srcOrd="8" destOrd="0" presId="urn:microsoft.com/office/officeart/2008/layout/HorizontalMultiLevelHierarchy"/>
    <dgm:cxn modelId="{1F8540FD-2825-4FE8-BDE0-1DEA3564B503}" type="presParOf" srcId="{8B2C8F03-F773-4DDB-83B7-B8D63A820C18}" destId="{8D19430C-E8DF-4A9D-9857-FB7B99FDE6FC}" srcOrd="0" destOrd="0" presId="urn:microsoft.com/office/officeart/2008/layout/HorizontalMultiLevelHierarchy"/>
    <dgm:cxn modelId="{019BC950-E483-4CED-BD78-72335E561D38}" type="presParOf" srcId="{B5FE5BC6-676E-46CC-A59B-31FEA3C228C8}" destId="{F0DE0F80-612E-49AF-BAEC-C5E1649A03B4}" srcOrd="9" destOrd="0" presId="urn:microsoft.com/office/officeart/2008/layout/HorizontalMultiLevelHierarchy"/>
    <dgm:cxn modelId="{5A44648E-F99E-4543-A14A-BDDB28CA5B74}" type="presParOf" srcId="{F0DE0F80-612E-49AF-BAEC-C5E1649A03B4}" destId="{87A3FFD5-911F-4B59-905C-7EA14BB400BA}" srcOrd="0" destOrd="0" presId="urn:microsoft.com/office/officeart/2008/layout/HorizontalMultiLevelHierarchy"/>
    <dgm:cxn modelId="{2EE8C0A3-FC0D-4CEC-8625-62564105DB5A}" type="presParOf" srcId="{F0DE0F80-612E-49AF-BAEC-C5E1649A03B4}" destId="{DBF31C69-BDAF-4DCC-9991-9019859FA7B6}" srcOrd="1" destOrd="0" presId="urn:microsoft.com/office/officeart/2008/layout/HorizontalMultiLevelHierarchy"/>
    <dgm:cxn modelId="{1955E5D1-ECDB-4C6C-9952-C1475AF359E7}" type="presParOf" srcId="{B5FE5BC6-676E-46CC-A59B-31FEA3C228C8}" destId="{58E603C6-06E3-458D-9CF6-DB28F18B4780}" srcOrd="10" destOrd="0" presId="urn:microsoft.com/office/officeart/2008/layout/HorizontalMultiLevelHierarchy"/>
    <dgm:cxn modelId="{2402F941-86FA-429E-B516-3D0FDE062F99}" type="presParOf" srcId="{58E603C6-06E3-458D-9CF6-DB28F18B4780}" destId="{548CFB7A-A49D-4A83-89F4-FDAFEB5D24F2}" srcOrd="0" destOrd="0" presId="urn:microsoft.com/office/officeart/2008/layout/HorizontalMultiLevelHierarchy"/>
    <dgm:cxn modelId="{120AF0B1-255F-41AE-873F-FD157F7B41E9}" type="presParOf" srcId="{B5FE5BC6-676E-46CC-A59B-31FEA3C228C8}" destId="{CD38D3C8-70DC-4106-AFAF-D9BFC9CD8A62}" srcOrd="11" destOrd="0" presId="urn:microsoft.com/office/officeart/2008/layout/HorizontalMultiLevelHierarchy"/>
    <dgm:cxn modelId="{AACCDB57-17C2-45E7-8343-4DECAFDE9A08}" type="presParOf" srcId="{CD38D3C8-70DC-4106-AFAF-D9BFC9CD8A62}" destId="{1BBCF668-21D8-45F4-AAB5-709E54C06011}" srcOrd="0" destOrd="0" presId="urn:microsoft.com/office/officeart/2008/layout/HorizontalMultiLevelHierarchy"/>
    <dgm:cxn modelId="{11DF5502-501F-479F-9F25-C0708BBFB812}" type="presParOf" srcId="{CD38D3C8-70DC-4106-AFAF-D9BFC9CD8A62}" destId="{5F4754B4-F24C-47C7-90E8-9F86C4F3167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C8BFE1-6EEE-4B1B-A232-0F468C89F052}" type="doc">
      <dgm:prSet loTypeId="urn:microsoft.com/office/officeart/2005/8/layout/chevron1" loCatId="process" qsTypeId="urn:microsoft.com/office/officeart/2005/8/quickstyle/simple1" qsCatId="simple" csTypeId="urn:microsoft.com/office/officeart/2005/8/colors/accent1_2" csCatId="accent1" phldr="1"/>
      <dgm:spPr/>
    </dgm:pt>
    <dgm:pt modelId="{6FC68066-ADBA-4911-8963-B3AC6161FF5D}">
      <dgm:prSet phldrT="[Szöveg]"/>
      <dgm:spPr/>
      <dgm:t>
        <a:bodyPr/>
        <a:lstStyle/>
        <a:p>
          <a:r>
            <a:rPr lang="hu-HU" dirty="0">
              <a:latin typeface="Arial" panose="020B0604020202020204" pitchFamily="34" charset="0"/>
              <a:cs typeface="Arial" panose="020B0604020202020204" pitchFamily="34" charset="0"/>
            </a:rPr>
            <a:t>Alkalmazottak szervezése</a:t>
          </a:r>
        </a:p>
      </dgm:t>
    </dgm:pt>
    <dgm:pt modelId="{15A4024B-8322-443F-A385-3461D1F3EECB}" type="parTrans" cxnId="{06F0BE25-167B-4AD1-87E9-C7FB77378F49}">
      <dgm:prSet/>
      <dgm:spPr/>
      <dgm:t>
        <a:bodyPr/>
        <a:lstStyle/>
        <a:p>
          <a:endParaRPr lang="hu-HU"/>
        </a:p>
      </dgm:t>
    </dgm:pt>
    <dgm:pt modelId="{AA06B808-BDF5-4CF2-92DB-C6C4D8E1F438}" type="sibTrans" cxnId="{06F0BE25-167B-4AD1-87E9-C7FB77378F49}">
      <dgm:prSet/>
      <dgm:spPr/>
      <dgm:t>
        <a:bodyPr/>
        <a:lstStyle/>
        <a:p>
          <a:endParaRPr lang="hu-HU"/>
        </a:p>
      </dgm:t>
    </dgm:pt>
    <dgm:pt modelId="{03AC52A7-553F-4761-99F4-D48AC8CC1480}">
      <dgm:prSet phldrT="[Szöveg]"/>
      <dgm:spPr/>
      <dgm:t>
        <a:bodyPr/>
        <a:lstStyle/>
        <a:p>
          <a:r>
            <a:rPr lang="hu-HU" dirty="0"/>
            <a:t>Neoklasszicista megközelítések</a:t>
          </a:r>
        </a:p>
      </dgm:t>
    </dgm:pt>
    <dgm:pt modelId="{A8EA38F1-4A3B-4E17-A9BE-C758AF06C668}" type="parTrans" cxnId="{634EE77C-556E-4EC4-91D6-8C21EB7D5DCC}">
      <dgm:prSet/>
      <dgm:spPr/>
      <dgm:t>
        <a:bodyPr/>
        <a:lstStyle/>
        <a:p>
          <a:endParaRPr lang="hu-HU"/>
        </a:p>
      </dgm:t>
    </dgm:pt>
    <dgm:pt modelId="{58C9C4F8-1831-44D0-86BF-3FBBC6380EEA}" type="sibTrans" cxnId="{634EE77C-556E-4EC4-91D6-8C21EB7D5DCC}">
      <dgm:prSet/>
      <dgm:spPr/>
      <dgm:t>
        <a:bodyPr/>
        <a:lstStyle/>
        <a:p>
          <a:endParaRPr lang="hu-HU"/>
        </a:p>
      </dgm:t>
    </dgm:pt>
    <dgm:pt modelId="{9EAEEBC2-EE93-40CB-B40A-59D916FAC5D6}" type="pres">
      <dgm:prSet presAssocID="{13C8BFE1-6EEE-4B1B-A232-0F468C89F052}" presName="Name0" presStyleCnt="0">
        <dgm:presLayoutVars>
          <dgm:dir/>
          <dgm:animLvl val="lvl"/>
          <dgm:resizeHandles val="exact"/>
        </dgm:presLayoutVars>
      </dgm:prSet>
      <dgm:spPr/>
    </dgm:pt>
    <dgm:pt modelId="{8F35AEE0-92D6-4BAC-8239-A4A0CA98AAAB}" type="pres">
      <dgm:prSet presAssocID="{6FC68066-ADBA-4911-8963-B3AC6161FF5D}" presName="parTxOnly" presStyleLbl="node1" presStyleIdx="0" presStyleCnt="2">
        <dgm:presLayoutVars>
          <dgm:chMax val="0"/>
          <dgm:chPref val="0"/>
          <dgm:bulletEnabled val="1"/>
        </dgm:presLayoutVars>
      </dgm:prSet>
      <dgm:spPr/>
    </dgm:pt>
    <dgm:pt modelId="{4E3CBB0E-7437-44B1-BCA2-7BFC42CDF6B5}" type="pres">
      <dgm:prSet presAssocID="{AA06B808-BDF5-4CF2-92DB-C6C4D8E1F438}" presName="parTxOnlySpace" presStyleCnt="0"/>
      <dgm:spPr/>
    </dgm:pt>
    <dgm:pt modelId="{FC7C3D5F-8D00-46A2-BEA3-B572EE595C71}" type="pres">
      <dgm:prSet presAssocID="{03AC52A7-553F-4761-99F4-D48AC8CC1480}" presName="parTxOnly" presStyleLbl="node1" presStyleIdx="1" presStyleCnt="2">
        <dgm:presLayoutVars>
          <dgm:chMax val="0"/>
          <dgm:chPref val="0"/>
          <dgm:bulletEnabled val="1"/>
        </dgm:presLayoutVars>
      </dgm:prSet>
      <dgm:spPr/>
    </dgm:pt>
  </dgm:ptLst>
  <dgm:cxnLst>
    <dgm:cxn modelId="{34A6A319-90E8-4B0D-8830-DF1BF656B9F3}" type="presOf" srcId="{03AC52A7-553F-4761-99F4-D48AC8CC1480}" destId="{FC7C3D5F-8D00-46A2-BEA3-B572EE595C71}" srcOrd="0" destOrd="0" presId="urn:microsoft.com/office/officeart/2005/8/layout/chevron1"/>
    <dgm:cxn modelId="{06F0BE25-167B-4AD1-87E9-C7FB77378F49}" srcId="{13C8BFE1-6EEE-4B1B-A232-0F468C89F052}" destId="{6FC68066-ADBA-4911-8963-B3AC6161FF5D}" srcOrd="0" destOrd="0" parTransId="{15A4024B-8322-443F-A385-3461D1F3EECB}" sibTransId="{AA06B808-BDF5-4CF2-92DB-C6C4D8E1F438}"/>
    <dgm:cxn modelId="{88566065-6B13-4734-B25D-E1DEE0B33E7B}" type="presOf" srcId="{6FC68066-ADBA-4911-8963-B3AC6161FF5D}" destId="{8F35AEE0-92D6-4BAC-8239-A4A0CA98AAAB}" srcOrd="0" destOrd="0" presId="urn:microsoft.com/office/officeart/2005/8/layout/chevron1"/>
    <dgm:cxn modelId="{634EE77C-556E-4EC4-91D6-8C21EB7D5DCC}" srcId="{13C8BFE1-6EEE-4B1B-A232-0F468C89F052}" destId="{03AC52A7-553F-4761-99F4-D48AC8CC1480}" srcOrd="1" destOrd="0" parTransId="{A8EA38F1-4A3B-4E17-A9BE-C758AF06C668}" sibTransId="{58C9C4F8-1831-44D0-86BF-3FBBC6380EEA}"/>
    <dgm:cxn modelId="{BF96DCFC-ACD1-4268-BBAD-4CB1FC8AF861}" type="presOf" srcId="{13C8BFE1-6EEE-4B1B-A232-0F468C89F052}" destId="{9EAEEBC2-EE93-40CB-B40A-59D916FAC5D6}" srcOrd="0" destOrd="0" presId="urn:microsoft.com/office/officeart/2005/8/layout/chevron1"/>
    <dgm:cxn modelId="{0747446A-B236-4A4A-9531-C73B797D6EDA}" type="presParOf" srcId="{9EAEEBC2-EE93-40CB-B40A-59D916FAC5D6}" destId="{8F35AEE0-92D6-4BAC-8239-A4A0CA98AAAB}" srcOrd="0" destOrd="0" presId="urn:microsoft.com/office/officeart/2005/8/layout/chevron1"/>
    <dgm:cxn modelId="{820F4002-1D30-445B-926D-8DB88B7398F2}" type="presParOf" srcId="{9EAEEBC2-EE93-40CB-B40A-59D916FAC5D6}" destId="{4E3CBB0E-7437-44B1-BCA2-7BFC42CDF6B5}" srcOrd="1" destOrd="0" presId="urn:microsoft.com/office/officeart/2005/8/layout/chevron1"/>
    <dgm:cxn modelId="{96563C64-4DA9-413F-A04D-7C0D6522AF16}" type="presParOf" srcId="{9EAEEBC2-EE93-40CB-B40A-59D916FAC5D6}" destId="{FC7C3D5F-8D00-46A2-BEA3-B572EE595C71}"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CBEA952-6F53-4B53-BB67-5D4C8A9FF24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hu-HU"/>
        </a:p>
      </dgm:t>
    </dgm:pt>
    <dgm:pt modelId="{F2765FF7-3F52-469A-A301-5E6A53F4E9FE}">
      <dgm:prSet phldrT="[Szöveg]"/>
      <dgm:spPr/>
      <dgm:t>
        <a:bodyPr/>
        <a:lstStyle/>
        <a:p>
          <a:r>
            <a:rPr lang="hu-HU" dirty="0">
              <a:latin typeface="Arial" panose="020B0604020202020204" pitchFamily="34" charset="0"/>
              <a:cs typeface="Arial" panose="020B0604020202020204" pitchFamily="34" charset="0"/>
            </a:rPr>
            <a:t>X elmélet</a:t>
          </a:r>
        </a:p>
      </dgm:t>
    </dgm:pt>
    <dgm:pt modelId="{2B4F5B29-5CB7-4988-9D8D-367E398A7253}" type="parTrans" cxnId="{D05FEB6D-989C-4797-A9C8-35A2D0F57AAB}">
      <dgm:prSet/>
      <dgm:spPr/>
      <dgm:t>
        <a:bodyPr/>
        <a:lstStyle/>
        <a:p>
          <a:endParaRPr lang="hu-HU">
            <a:latin typeface="Arial" panose="020B0604020202020204" pitchFamily="34" charset="0"/>
            <a:cs typeface="Arial" panose="020B0604020202020204" pitchFamily="34" charset="0"/>
          </a:endParaRPr>
        </a:p>
      </dgm:t>
    </dgm:pt>
    <dgm:pt modelId="{96F91B1E-EE69-49AA-957D-7C9E08DE907E}" type="sibTrans" cxnId="{D05FEB6D-989C-4797-A9C8-35A2D0F57AAB}">
      <dgm:prSet/>
      <dgm:spPr/>
      <dgm:t>
        <a:bodyPr/>
        <a:lstStyle/>
        <a:p>
          <a:endParaRPr lang="hu-HU">
            <a:latin typeface="Arial" panose="020B0604020202020204" pitchFamily="34" charset="0"/>
            <a:cs typeface="Arial" panose="020B0604020202020204" pitchFamily="34" charset="0"/>
          </a:endParaRPr>
        </a:p>
      </dgm:t>
    </dgm:pt>
    <dgm:pt modelId="{53C2EF8F-FC0D-4C8F-821D-BC8C7B890BE3}">
      <dgm:prSet phldrT="[Szöveg]"/>
      <dgm:spPr/>
      <dgm:t>
        <a:bodyPr/>
        <a:lstStyle/>
        <a:p>
          <a:r>
            <a:rPr lang="hu-HU" dirty="0">
              <a:latin typeface="Arial" panose="020B0604020202020204" pitchFamily="34" charset="0"/>
              <a:cs typeface="Arial" panose="020B0604020202020204" pitchFamily="34" charset="0"/>
            </a:rPr>
            <a:t>Kevés ambícióval rendelkező munkavállalók</a:t>
          </a:r>
        </a:p>
      </dgm:t>
    </dgm:pt>
    <dgm:pt modelId="{23B3A645-920E-40CB-88CA-B023573E4DA4}" type="parTrans" cxnId="{23A8AE76-0CB6-4AFB-9157-2E968B3A2583}">
      <dgm:prSet/>
      <dgm:spPr/>
      <dgm:t>
        <a:bodyPr/>
        <a:lstStyle/>
        <a:p>
          <a:endParaRPr lang="hu-HU">
            <a:latin typeface="Arial" panose="020B0604020202020204" pitchFamily="34" charset="0"/>
            <a:cs typeface="Arial" panose="020B0604020202020204" pitchFamily="34" charset="0"/>
          </a:endParaRPr>
        </a:p>
      </dgm:t>
    </dgm:pt>
    <dgm:pt modelId="{DC81F774-A380-4EF8-BC52-1D6E76242F27}" type="sibTrans" cxnId="{23A8AE76-0CB6-4AFB-9157-2E968B3A2583}">
      <dgm:prSet/>
      <dgm:spPr/>
      <dgm:t>
        <a:bodyPr/>
        <a:lstStyle/>
        <a:p>
          <a:endParaRPr lang="hu-HU">
            <a:latin typeface="Arial" panose="020B0604020202020204" pitchFamily="34" charset="0"/>
            <a:cs typeface="Arial" panose="020B0604020202020204" pitchFamily="34" charset="0"/>
          </a:endParaRPr>
        </a:p>
      </dgm:t>
    </dgm:pt>
    <dgm:pt modelId="{1F10EEF9-AAB2-4A58-B398-2C96F1DF74A6}">
      <dgm:prSet phldrT="[Szöveg]"/>
      <dgm:spPr/>
      <dgm:t>
        <a:bodyPr/>
        <a:lstStyle/>
        <a:p>
          <a:r>
            <a:rPr lang="hu-HU" dirty="0">
              <a:latin typeface="Arial" panose="020B0604020202020204" pitchFamily="34" charset="0"/>
              <a:cs typeface="Arial" panose="020B0604020202020204" pitchFamily="34" charset="0"/>
            </a:rPr>
            <a:t>A munkavállalók elkerülik a felelősséget</a:t>
          </a:r>
        </a:p>
      </dgm:t>
    </dgm:pt>
    <dgm:pt modelId="{841527BC-65A4-498B-9193-A4F31B0A670C}" type="parTrans" cxnId="{B9266CE9-8104-4D88-93CA-A67FC7C65D1F}">
      <dgm:prSet/>
      <dgm:spPr/>
      <dgm:t>
        <a:bodyPr/>
        <a:lstStyle/>
        <a:p>
          <a:endParaRPr lang="hu-HU">
            <a:latin typeface="Arial" panose="020B0604020202020204" pitchFamily="34" charset="0"/>
            <a:cs typeface="Arial" panose="020B0604020202020204" pitchFamily="34" charset="0"/>
          </a:endParaRPr>
        </a:p>
      </dgm:t>
    </dgm:pt>
    <dgm:pt modelId="{B9DCFA6F-D99F-4E8F-A899-85CD7E7FADC5}" type="sibTrans" cxnId="{B9266CE9-8104-4D88-93CA-A67FC7C65D1F}">
      <dgm:prSet/>
      <dgm:spPr/>
      <dgm:t>
        <a:bodyPr/>
        <a:lstStyle/>
        <a:p>
          <a:endParaRPr lang="hu-HU">
            <a:latin typeface="Arial" panose="020B0604020202020204" pitchFamily="34" charset="0"/>
            <a:cs typeface="Arial" panose="020B0604020202020204" pitchFamily="34" charset="0"/>
          </a:endParaRPr>
        </a:p>
      </dgm:t>
    </dgm:pt>
    <dgm:pt modelId="{15855289-2878-4608-BB47-F73E3CD8B768}">
      <dgm:prSet phldrT="[Szöveg]"/>
      <dgm:spPr/>
      <dgm:t>
        <a:bodyPr/>
        <a:lstStyle/>
        <a:p>
          <a:r>
            <a:rPr lang="hu-HU" dirty="0">
              <a:latin typeface="Arial" panose="020B0604020202020204" pitchFamily="34" charset="0"/>
              <a:cs typeface="Arial" panose="020B0604020202020204" pitchFamily="34" charset="0"/>
            </a:rPr>
            <a:t>Y elmélet</a:t>
          </a:r>
        </a:p>
      </dgm:t>
    </dgm:pt>
    <dgm:pt modelId="{CF6EBE1C-BCAA-4386-B1F3-84404416D765}" type="parTrans" cxnId="{E7A64E52-D469-4DFA-B37A-6769555F1CCD}">
      <dgm:prSet/>
      <dgm:spPr/>
      <dgm:t>
        <a:bodyPr/>
        <a:lstStyle/>
        <a:p>
          <a:endParaRPr lang="hu-HU">
            <a:latin typeface="Arial" panose="020B0604020202020204" pitchFamily="34" charset="0"/>
            <a:cs typeface="Arial" panose="020B0604020202020204" pitchFamily="34" charset="0"/>
          </a:endParaRPr>
        </a:p>
      </dgm:t>
    </dgm:pt>
    <dgm:pt modelId="{A515459A-E100-4650-8BDC-FB0160743C0B}" type="sibTrans" cxnId="{E7A64E52-D469-4DFA-B37A-6769555F1CCD}">
      <dgm:prSet/>
      <dgm:spPr/>
      <dgm:t>
        <a:bodyPr/>
        <a:lstStyle/>
        <a:p>
          <a:endParaRPr lang="hu-HU">
            <a:latin typeface="Arial" panose="020B0604020202020204" pitchFamily="34" charset="0"/>
            <a:cs typeface="Arial" panose="020B0604020202020204" pitchFamily="34" charset="0"/>
          </a:endParaRPr>
        </a:p>
      </dgm:t>
    </dgm:pt>
    <dgm:pt modelId="{0B9E5AB9-DB09-417B-B3C5-3CB921C549AF}">
      <dgm:prSet phldrT="[Szöveg]"/>
      <dgm:spPr/>
      <dgm:t>
        <a:bodyPr/>
        <a:lstStyle/>
        <a:p>
          <a:r>
            <a:rPr lang="hu-HU" dirty="0">
              <a:latin typeface="Arial" panose="020B0604020202020204" pitchFamily="34" charset="0"/>
              <a:cs typeface="Arial" panose="020B0604020202020204" pitchFamily="34" charset="0"/>
            </a:rPr>
            <a:t>Belső motivációjú alkalmazottak</a:t>
          </a:r>
        </a:p>
      </dgm:t>
    </dgm:pt>
    <dgm:pt modelId="{AABE4092-3860-4335-B4F7-52EC8EAF92DA}" type="parTrans" cxnId="{C8530DB2-55FE-4EB4-AD36-E1270DC1D866}">
      <dgm:prSet/>
      <dgm:spPr/>
      <dgm:t>
        <a:bodyPr/>
        <a:lstStyle/>
        <a:p>
          <a:endParaRPr lang="hu-HU">
            <a:latin typeface="Arial" panose="020B0604020202020204" pitchFamily="34" charset="0"/>
            <a:cs typeface="Arial" panose="020B0604020202020204" pitchFamily="34" charset="0"/>
          </a:endParaRPr>
        </a:p>
      </dgm:t>
    </dgm:pt>
    <dgm:pt modelId="{B708FBA5-B2B1-4E0A-83EF-4CC731DBBDD8}" type="sibTrans" cxnId="{C8530DB2-55FE-4EB4-AD36-E1270DC1D866}">
      <dgm:prSet/>
      <dgm:spPr/>
      <dgm:t>
        <a:bodyPr/>
        <a:lstStyle/>
        <a:p>
          <a:endParaRPr lang="hu-HU">
            <a:latin typeface="Arial" panose="020B0604020202020204" pitchFamily="34" charset="0"/>
            <a:cs typeface="Arial" panose="020B0604020202020204" pitchFamily="34" charset="0"/>
          </a:endParaRPr>
        </a:p>
      </dgm:t>
    </dgm:pt>
    <dgm:pt modelId="{293BD4AA-EF39-4CAD-A1CC-E55964865C6F}">
      <dgm:prSet phldrT="[Szöveg]"/>
      <dgm:spPr/>
      <dgm:t>
        <a:bodyPr/>
        <a:lstStyle/>
        <a:p>
          <a:r>
            <a:rPr lang="hu-HU" dirty="0">
              <a:latin typeface="Arial" panose="020B0604020202020204" pitchFamily="34" charset="0"/>
              <a:cs typeface="Arial" panose="020B0604020202020204" pitchFamily="34" charset="0"/>
            </a:rPr>
            <a:t>Az alkalmazottak felelősséget vállalnak</a:t>
          </a:r>
        </a:p>
      </dgm:t>
    </dgm:pt>
    <dgm:pt modelId="{F9DE8624-2402-4A5E-99C3-8721E10A0C2A}" type="parTrans" cxnId="{BC7F28C1-E42F-4548-BD50-F37ECEFF46B3}">
      <dgm:prSet/>
      <dgm:spPr/>
      <dgm:t>
        <a:bodyPr/>
        <a:lstStyle/>
        <a:p>
          <a:endParaRPr lang="hu-HU">
            <a:latin typeface="Arial" panose="020B0604020202020204" pitchFamily="34" charset="0"/>
            <a:cs typeface="Arial" panose="020B0604020202020204" pitchFamily="34" charset="0"/>
          </a:endParaRPr>
        </a:p>
      </dgm:t>
    </dgm:pt>
    <dgm:pt modelId="{DAF1BFD2-3F1A-47CE-BEF8-808241C0859E}" type="sibTrans" cxnId="{BC7F28C1-E42F-4548-BD50-F37ECEFF46B3}">
      <dgm:prSet/>
      <dgm:spPr/>
      <dgm:t>
        <a:bodyPr/>
        <a:lstStyle/>
        <a:p>
          <a:endParaRPr lang="hu-HU">
            <a:latin typeface="Arial" panose="020B0604020202020204" pitchFamily="34" charset="0"/>
            <a:cs typeface="Arial" panose="020B0604020202020204" pitchFamily="34" charset="0"/>
          </a:endParaRPr>
        </a:p>
      </dgm:t>
    </dgm:pt>
    <dgm:pt modelId="{BE4F6B66-6CD6-4699-8D49-F90E928971A0}">
      <dgm:prSet phldrT="[Szöveg]"/>
      <dgm:spPr/>
      <dgm:t>
        <a:bodyPr/>
        <a:lstStyle/>
        <a:p>
          <a:r>
            <a:rPr lang="hu-HU" dirty="0">
              <a:latin typeface="Arial" panose="020B0604020202020204" pitchFamily="34" charset="0"/>
              <a:cs typeface="Arial" panose="020B0604020202020204" pitchFamily="34" charset="0"/>
            </a:rPr>
            <a:t>Saját érdekkel rendelkező munkavállalók</a:t>
          </a:r>
        </a:p>
      </dgm:t>
    </dgm:pt>
    <dgm:pt modelId="{C34EEDFE-996C-4804-968F-6761D350F992}" type="parTrans" cxnId="{8A8CBBA1-5E97-4DD7-90F5-05A95FA4BCE2}">
      <dgm:prSet/>
      <dgm:spPr/>
      <dgm:t>
        <a:bodyPr/>
        <a:lstStyle/>
        <a:p>
          <a:endParaRPr lang="hu-HU">
            <a:latin typeface="Arial" panose="020B0604020202020204" pitchFamily="34" charset="0"/>
            <a:cs typeface="Arial" panose="020B0604020202020204" pitchFamily="34" charset="0"/>
          </a:endParaRPr>
        </a:p>
      </dgm:t>
    </dgm:pt>
    <dgm:pt modelId="{14C4F8DE-9F66-4298-89EF-FD55A9660642}" type="sibTrans" cxnId="{8A8CBBA1-5E97-4DD7-90F5-05A95FA4BCE2}">
      <dgm:prSet/>
      <dgm:spPr/>
      <dgm:t>
        <a:bodyPr/>
        <a:lstStyle/>
        <a:p>
          <a:endParaRPr lang="hu-HU">
            <a:latin typeface="Arial" panose="020B0604020202020204" pitchFamily="34" charset="0"/>
            <a:cs typeface="Arial" panose="020B0604020202020204" pitchFamily="34" charset="0"/>
          </a:endParaRPr>
        </a:p>
      </dgm:t>
    </dgm:pt>
    <dgm:pt modelId="{FBD0CE39-EEAA-442A-A46E-AFCB16BABA6E}">
      <dgm:prSet phldrT="[Szöveg]"/>
      <dgm:spPr/>
      <dgm:t>
        <a:bodyPr/>
        <a:lstStyle/>
        <a:p>
          <a:r>
            <a:rPr lang="hu-HU" dirty="0">
              <a:latin typeface="Arial" panose="020B0604020202020204" pitchFamily="34" charset="0"/>
              <a:cs typeface="Arial" panose="020B0604020202020204" pitchFamily="34" charset="0"/>
            </a:rPr>
            <a:t>Nincs szükség  rendezőre és szigorú felügyeletre</a:t>
          </a:r>
        </a:p>
      </dgm:t>
    </dgm:pt>
    <dgm:pt modelId="{870BC57D-0C08-4ED5-88EC-A068B8EC5DCA}" type="parTrans" cxnId="{F8FB8DA3-01DC-4D5A-A24E-07E54644A716}">
      <dgm:prSet/>
      <dgm:spPr/>
      <dgm:t>
        <a:bodyPr/>
        <a:lstStyle/>
        <a:p>
          <a:endParaRPr lang="hu-HU">
            <a:latin typeface="Arial" panose="020B0604020202020204" pitchFamily="34" charset="0"/>
            <a:cs typeface="Arial" panose="020B0604020202020204" pitchFamily="34" charset="0"/>
          </a:endParaRPr>
        </a:p>
      </dgm:t>
    </dgm:pt>
    <dgm:pt modelId="{8FEC41BC-9DF3-4065-8B5B-7333FBF759B9}" type="sibTrans" cxnId="{F8FB8DA3-01DC-4D5A-A24E-07E54644A716}">
      <dgm:prSet/>
      <dgm:spPr/>
      <dgm:t>
        <a:bodyPr/>
        <a:lstStyle/>
        <a:p>
          <a:endParaRPr lang="hu-HU">
            <a:latin typeface="Arial" panose="020B0604020202020204" pitchFamily="34" charset="0"/>
            <a:cs typeface="Arial" panose="020B0604020202020204" pitchFamily="34" charset="0"/>
          </a:endParaRPr>
        </a:p>
      </dgm:t>
    </dgm:pt>
    <dgm:pt modelId="{4A8509BA-2242-476D-A3B6-6DCDD792BC42}" type="pres">
      <dgm:prSet presAssocID="{ACBEA952-6F53-4B53-BB67-5D4C8A9FF245}" presName="diagram" presStyleCnt="0">
        <dgm:presLayoutVars>
          <dgm:chPref val="1"/>
          <dgm:dir/>
          <dgm:animOne val="branch"/>
          <dgm:animLvl val="lvl"/>
          <dgm:resizeHandles/>
        </dgm:presLayoutVars>
      </dgm:prSet>
      <dgm:spPr/>
    </dgm:pt>
    <dgm:pt modelId="{FE66C37B-E58F-4E10-A238-0E58ABE0EDFD}" type="pres">
      <dgm:prSet presAssocID="{F2765FF7-3F52-469A-A301-5E6A53F4E9FE}" presName="root" presStyleCnt="0"/>
      <dgm:spPr/>
    </dgm:pt>
    <dgm:pt modelId="{41E34C8E-0E57-4AEC-A8AE-70E45B8D894A}" type="pres">
      <dgm:prSet presAssocID="{F2765FF7-3F52-469A-A301-5E6A53F4E9FE}" presName="rootComposite" presStyleCnt="0"/>
      <dgm:spPr/>
    </dgm:pt>
    <dgm:pt modelId="{9241995A-D244-42AF-87E3-57A57313B69D}" type="pres">
      <dgm:prSet presAssocID="{F2765FF7-3F52-469A-A301-5E6A53F4E9FE}" presName="rootText" presStyleLbl="node1" presStyleIdx="0" presStyleCnt="2"/>
      <dgm:spPr/>
    </dgm:pt>
    <dgm:pt modelId="{D62DFD62-62CB-4137-8F60-4234888B472E}" type="pres">
      <dgm:prSet presAssocID="{F2765FF7-3F52-469A-A301-5E6A53F4E9FE}" presName="rootConnector" presStyleLbl="node1" presStyleIdx="0" presStyleCnt="2"/>
      <dgm:spPr/>
    </dgm:pt>
    <dgm:pt modelId="{6FE1273B-5FF1-4417-AD6F-4A4793B878A2}" type="pres">
      <dgm:prSet presAssocID="{F2765FF7-3F52-469A-A301-5E6A53F4E9FE}" presName="childShape" presStyleCnt="0"/>
      <dgm:spPr/>
    </dgm:pt>
    <dgm:pt modelId="{1C07A36F-7179-4172-84AB-EF07CE02F5AA}" type="pres">
      <dgm:prSet presAssocID="{23B3A645-920E-40CB-88CA-B023573E4DA4}" presName="Name13" presStyleLbl="parChTrans1D2" presStyleIdx="0" presStyleCnt="6"/>
      <dgm:spPr/>
    </dgm:pt>
    <dgm:pt modelId="{855B33F3-94E9-4170-88B6-64DED5A31F80}" type="pres">
      <dgm:prSet presAssocID="{53C2EF8F-FC0D-4C8F-821D-BC8C7B890BE3}" presName="childText" presStyleLbl="bgAcc1" presStyleIdx="0" presStyleCnt="6">
        <dgm:presLayoutVars>
          <dgm:bulletEnabled val="1"/>
        </dgm:presLayoutVars>
      </dgm:prSet>
      <dgm:spPr/>
    </dgm:pt>
    <dgm:pt modelId="{DFE3F009-0DD2-445F-A46F-710F1189F4FA}" type="pres">
      <dgm:prSet presAssocID="{841527BC-65A4-498B-9193-A4F31B0A670C}" presName="Name13" presStyleLbl="parChTrans1D2" presStyleIdx="1" presStyleCnt="6"/>
      <dgm:spPr/>
    </dgm:pt>
    <dgm:pt modelId="{2441978D-0A25-4485-BA3C-D6A70AE264C0}" type="pres">
      <dgm:prSet presAssocID="{1F10EEF9-AAB2-4A58-B398-2C96F1DF74A6}" presName="childText" presStyleLbl="bgAcc1" presStyleIdx="1" presStyleCnt="6">
        <dgm:presLayoutVars>
          <dgm:bulletEnabled val="1"/>
        </dgm:presLayoutVars>
      </dgm:prSet>
      <dgm:spPr/>
    </dgm:pt>
    <dgm:pt modelId="{7A82E6A1-A5A4-4B2A-AF7F-96256ED5CD87}" type="pres">
      <dgm:prSet presAssocID="{C34EEDFE-996C-4804-968F-6761D350F992}" presName="Name13" presStyleLbl="parChTrans1D2" presStyleIdx="2" presStyleCnt="6"/>
      <dgm:spPr/>
    </dgm:pt>
    <dgm:pt modelId="{AFD5A5E8-352F-45DB-8111-27B6F7732AE5}" type="pres">
      <dgm:prSet presAssocID="{BE4F6B66-6CD6-4699-8D49-F90E928971A0}" presName="childText" presStyleLbl="bgAcc1" presStyleIdx="2" presStyleCnt="6">
        <dgm:presLayoutVars>
          <dgm:bulletEnabled val="1"/>
        </dgm:presLayoutVars>
      </dgm:prSet>
      <dgm:spPr/>
    </dgm:pt>
    <dgm:pt modelId="{9F23CB17-4B5B-4CEC-B5D4-4ECD9FF3469D}" type="pres">
      <dgm:prSet presAssocID="{15855289-2878-4608-BB47-F73E3CD8B768}" presName="root" presStyleCnt="0"/>
      <dgm:spPr/>
    </dgm:pt>
    <dgm:pt modelId="{22C5AB83-BDBF-42FB-BF28-1E55E87D9AC7}" type="pres">
      <dgm:prSet presAssocID="{15855289-2878-4608-BB47-F73E3CD8B768}" presName="rootComposite" presStyleCnt="0"/>
      <dgm:spPr/>
    </dgm:pt>
    <dgm:pt modelId="{010067DC-07C3-4DD0-A00E-C93099E19335}" type="pres">
      <dgm:prSet presAssocID="{15855289-2878-4608-BB47-F73E3CD8B768}" presName="rootText" presStyleLbl="node1" presStyleIdx="1" presStyleCnt="2"/>
      <dgm:spPr/>
    </dgm:pt>
    <dgm:pt modelId="{F359EC29-FFFA-448A-8B12-1F60733B4999}" type="pres">
      <dgm:prSet presAssocID="{15855289-2878-4608-BB47-F73E3CD8B768}" presName="rootConnector" presStyleLbl="node1" presStyleIdx="1" presStyleCnt="2"/>
      <dgm:spPr/>
    </dgm:pt>
    <dgm:pt modelId="{0AF1D206-E764-42A6-A16C-BFD79A08DAA7}" type="pres">
      <dgm:prSet presAssocID="{15855289-2878-4608-BB47-F73E3CD8B768}" presName="childShape" presStyleCnt="0"/>
      <dgm:spPr/>
    </dgm:pt>
    <dgm:pt modelId="{44D0950C-E535-4FE5-97FC-6C9AB25FFF9B}" type="pres">
      <dgm:prSet presAssocID="{AABE4092-3860-4335-B4F7-52EC8EAF92DA}" presName="Name13" presStyleLbl="parChTrans1D2" presStyleIdx="3" presStyleCnt="6"/>
      <dgm:spPr/>
    </dgm:pt>
    <dgm:pt modelId="{699829DD-CC5F-4BC5-B818-1CFE0B612D8F}" type="pres">
      <dgm:prSet presAssocID="{0B9E5AB9-DB09-417B-B3C5-3CB921C549AF}" presName="childText" presStyleLbl="bgAcc1" presStyleIdx="3" presStyleCnt="6">
        <dgm:presLayoutVars>
          <dgm:bulletEnabled val="1"/>
        </dgm:presLayoutVars>
      </dgm:prSet>
      <dgm:spPr/>
    </dgm:pt>
    <dgm:pt modelId="{28554783-1D85-4272-BFE6-0309AF856001}" type="pres">
      <dgm:prSet presAssocID="{F9DE8624-2402-4A5E-99C3-8721E10A0C2A}" presName="Name13" presStyleLbl="parChTrans1D2" presStyleIdx="4" presStyleCnt="6"/>
      <dgm:spPr/>
    </dgm:pt>
    <dgm:pt modelId="{5DA4AE8A-F5B9-443B-BC06-8C3D22C17E89}" type="pres">
      <dgm:prSet presAssocID="{293BD4AA-EF39-4CAD-A1CC-E55964865C6F}" presName="childText" presStyleLbl="bgAcc1" presStyleIdx="4" presStyleCnt="6">
        <dgm:presLayoutVars>
          <dgm:bulletEnabled val="1"/>
        </dgm:presLayoutVars>
      </dgm:prSet>
      <dgm:spPr/>
    </dgm:pt>
    <dgm:pt modelId="{BEBA384B-8FAC-49D6-BBE0-7EC8D1FF878C}" type="pres">
      <dgm:prSet presAssocID="{870BC57D-0C08-4ED5-88EC-A068B8EC5DCA}" presName="Name13" presStyleLbl="parChTrans1D2" presStyleIdx="5" presStyleCnt="6"/>
      <dgm:spPr/>
    </dgm:pt>
    <dgm:pt modelId="{02C93E6E-48A1-4A52-92DE-8C71B0A53ABB}" type="pres">
      <dgm:prSet presAssocID="{FBD0CE39-EEAA-442A-A46E-AFCB16BABA6E}" presName="childText" presStyleLbl="bgAcc1" presStyleIdx="5" presStyleCnt="6">
        <dgm:presLayoutVars>
          <dgm:bulletEnabled val="1"/>
        </dgm:presLayoutVars>
      </dgm:prSet>
      <dgm:spPr/>
    </dgm:pt>
  </dgm:ptLst>
  <dgm:cxnLst>
    <dgm:cxn modelId="{73995108-BF43-445C-B3D6-1F2C81170676}" type="presOf" srcId="{23B3A645-920E-40CB-88CA-B023573E4DA4}" destId="{1C07A36F-7179-4172-84AB-EF07CE02F5AA}" srcOrd="0" destOrd="0" presId="urn:microsoft.com/office/officeart/2005/8/layout/hierarchy3"/>
    <dgm:cxn modelId="{3E27CE16-3210-4186-A579-A4BF21E3466F}" type="presOf" srcId="{293BD4AA-EF39-4CAD-A1CC-E55964865C6F}" destId="{5DA4AE8A-F5B9-443B-BC06-8C3D22C17E89}" srcOrd="0" destOrd="0" presId="urn:microsoft.com/office/officeart/2005/8/layout/hierarchy3"/>
    <dgm:cxn modelId="{55DEB735-2B22-41E7-B9A2-B9E620646C66}" type="presOf" srcId="{AABE4092-3860-4335-B4F7-52EC8EAF92DA}" destId="{44D0950C-E535-4FE5-97FC-6C9AB25FFF9B}" srcOrd="0" destOrd="0" presId="urn:microsoft.com/office/officeart/2005/8/layout/hierarchy3"/>
    <dgm:cxn modelId="{918A9B47-2718-4EF3-A549-061CC6F650C3}" type="presOf" srcId="{C34EEDFE-996C-4804-968F-6761D350F992}" destId="{7A82E6A1-A5A4-4B2A-AF7F-96256ED5CD87}" srcOrd="0" destOrd="0" presId="urn:microsoft.com/office/officeart/2005/8/layout/hierarchy3"/>
    <dgm:cxn modelId="{D05FEB6D-989C-4797-A9C8-35A2D0F57AAB}" srcId="{ACBEA952-6F53-4B53-BB67-5D4C8A9FF245}" destId="{F2765FF7-3F52-469A-A301-5E6A53F4E9FE}" srcOrd="0" destOrd="0" parTransId="{2B4F5B29-5CB7-4988-9D8D-367E398A7253}" sibTransId="{96F91B1E-EE69-49AA-957D-7C9E08DE907E}"/>
    <dgm:cxn modelId="{65CB616F-30C4-4A46-A7AB-8E9364CD0689}" type="presOf" srcId="{870BC57D-0C08-4ED5-88EC-A068B8EC5DCA}" destId="{BEBA384B-8FAC-49D6-BBE0-7EC8D1FF878C}" srcOrd="0" destOrd="0" presId="urn:microsoft.com/office/officeart/2005/8/layout/hierarchy3"/>
    <dgm:cxn modelId="{881CF54F-A40A-43B5-8A58-8360C3055D48}" type="presOf" srcId="{F2765FF7-3F52-469A-A301-5E6A53F4E9FE}" destId="{D62DFD62-62CB-4137-8F60-4234888B472E}" srcOrd="1" destOrd="0" presId="urn:microsoft.com/office/officeart/2005/8/layout/hierarchy3"/>
    <dgm:cxn modelId="{E7A64E52-D469-4DFA-B37A-6769555F1CCD}" srcId="{ACBEA952-6F53-4B53-BB67-5D4C8A9FF245}" destId="{15855289-2878-4608-BB47-F73E3CD8B768}" srcOrd="1" destOrd="0" parTransId="{CF6EBE1C-BCAA-4386-B1F3-84404416D765}" sibTransId="{A515459A-E100-4650-8BDC-FB0160743C0B}"/>
    <dgm:cxn modelId="{23A8AE76-0CB6-4AFB-9157-2E968B3A2583}" srcId="{F2765FF7-3F52-469A-A301-5E6A53F4E9FE}" destId="{53C2EF8F-FC0D-4C8F-821D-BC8C7B890BE3}" srcOrd="0" destOrd="0" parTransId="{23B3A645-920E-40CB-88CA-B023573E4DA4}" sibTransId="{DC81F774-A380-4EF8-BC52-1D6E76242F27}"/>
    <dgm:cxn modelId="{3014BF56-6B67-4059-ADF5-B6692A87C70B}" type="presOf" srcId="{0B9E5AB9-DB09-417B-B3C5-3CB921C549AF}" destId="{699829DD-CC5F-4BC5-B818-1CFE0B612D8F}" srcOrd="0" destOrd="0" presId="urn:microsoft.com/office/officeart/2005/8/layout/hierarchy3"/>
    <dgm:cxn modelId="{98329D8B-53C9-4659-87E9-C401940ECCAB}" type="presOf" srcId="{F9DE8624-2402-4A5E-99C3-8721E10A0C2A}" destId="{28554783-1D85-4272-BFE6-0309AF856001}" srcOrd="0" destOrd="0" presId="urn:microsoft.com/office/officeart/2005/8/layout/hierarchy3"/>
    <dgm:cxn modelId="{01664B98-606E-4415-8F61-BE5551D2ACA1}" type="presOf" srcId="{15855289-2878-4608-BB47-F73E3CD8B768}" destId="{010067DC-07C3-4DD0-A00E-C93099E19335}" srcOrd="0" destOrd="0" presId="urn:microsoft.com/office/officeart/2005/8/layout/hierarchy3"/>
    <dgm:cxn modelId="{8A8CBBA1-5E97-4DD7-90F5-05A95FA4BCE2}" srcId="{F2765FF7-3F52-469A-A301-5E6A53F4E9FE}" destId="{BE4F6B66-6CD6-4699-8D49-F90E928971A0}" srcOrd="2" destOrd="0" parTransId="{C34EEDFE-996C-4804-968F-6761D350F992}" sibTransId="{14C4F8DE-9F66-4298-89EF-FD55A9660642}"/>
    <dgm:cxn modelId="{F8FB8DA3-01DC-4D5A-A24E-07E54644A716}" srcId="{15855289-2878-4608-BB47-F73E3CD8B768}" destId="{FBD0CE39-EEAA-442A-A46E-AFCB16BABA6E}" srcOrd="2" destOrd="0" parTransId="{870BC57D-0C08-4ED5-88EC-A068B8EC5DCA}" sibTransId="{8FEC41BC-9DF3-4065-8B5B-7333FBF759B9}"/>
    <dgm:cxn modelId="{1C42EAA7-77D9-45EA-A8A0-7F6D03FA5760}" type="presOf" srcId="{ACBEA952-6F53-4B53-BB67-5D4C8A9FF245}" destId="{4A8509BA-2242-476D-A3B6-6DCDD792BC42}" srcOrd="0" destOrd="0" presId="urn:microsoft.com/office/officeart/2005/8/layout/hierarchy3"/>
    <dgm:cxn modelId="{EB3A7CA8-818E-4F51-9845-7B07744360F5}" type="presOf" srcId="{F2765FF7-3F52-469A-A301-5E6A53F4E9FE}" destId="{9241995A-D244-42AF-87E3-57A57313B69D}" srcOrd="0" destOrd="0" presId="urn:microsoft.com/office/officeart/2005/8/layout/hierarchy3"/>
    <dgm:cxn modelId="{0DD19EAB-116C-4EDE-88AF-59286F7C0901}" type="presOf" srcId="{53C2EF8F-FC0D-4C8F-821D-BC8C7B890BE3}" destId="{855B33F3-94E9-4170-88B6-64DED5A31F80}" srcOrd="0" destOrd="0" presId="urn:microsoft.com/office/officeart/2005/8/layout/hierarchy3"/>
    <dgm:cxn modelId="{C8530DB2-55FE-4EB4-AD36-E1270DC1D866}" srcId="{15855289-2878-4608-BB47-F73E3CD8B768}" destId="{0B9E5AB9-DB09-417B-B3C5-3CB921C549AF}" srcOrd="0" destOrd="0" parTransId="{AABE4092-3860-4335-B4F7-52EC8EAF92DA}" sibTransId="{B708FBA5-B2B1-4E0A-83EF-4CC731DBBDD8}"/>
    <dgm:cxn modelId="{BC7F28C1-E42F-4548-BD50-F37ECEFF46B3}" srcId="{15855289-2878-4608-BB47-F73E3CD8B768}" destId="{293BD4AA-EF39-4CAD-A1CC-E55964865C6F}" srcOrd="1" destOrd="0" parTransId="{F9DE8624-2402-4A5E-99C3-8721E10A0C2A}" sibTransId="{DAF1BFD2-3F1A-47CE-BEF8-808241C0859E}"/>
    <dgm:cxn modelId="{B9266CE9-8104-4D88-93CA-A67FC7C65D1F}" srcId="{F2765FF7-3F52-469A-A301-5E6A53F4E9FE}" destId="{1F10EEF9-AAB2-4A58-B398-2C96F1DF74A6}" srcOrd="1" destOrd="0" parTransId="{841527BC-65A4-498B-9193-A4F31B0A670C}" sibTransId="{B9DCFA6F-D99F-4E8F-A899-85CD7E7FADC5}"/>
    <dgm:cxn modelId="{47A8EDEF-A1CC-4146-852E-75B8861AF1FE}" type="presOf" srcId="{BE4F6B66-6CD6-4699-8D49-F90E928971A0}" destId="{AFD5A5E8-352F-45DB-8111-27B6F7732AE5}" srcOrd="0" destOrd="0" presId="urn:microsoft.com/office/officeart/2005/8/layout/hierarchy3"/>
    <dgm:cxn modelId="{5B56AEF3-B368-4812-A642-6DCFBEC8936C}" type="presOf" srcId="{841527BC-65A4-498B-9193-A4F31B0A670C}" destId="{DFE3F009-0DD2-445F-A46F-710F1189F4FA}" srcOrd="0" destOrd="0" presId="urn:microsoft.com/office/officeart/2005/8/layout/hierarchy3"/>
    <dgm:cxn modelId="{BC80D1F5-CA7D-41BA-92B5-2DA1C4CA4CB3}" type="presOf" srcId="{15855289-2878-4608-BB47-F73E3CD8B768}" destId="{F359EC29-FFFA-448A-8B12-1F60733B4999}" srcOrd="1" destOrd="0" presId="urn:microsoft.com/office/officeart/2005/8/layout/hierarchy3"/>
    <dgm:cxn modelId="{F2C726F7-ED6E-40BC-BEC9-CE7E16573086}" type="presOf" srcId="{FBD0CE39-EEAA-442A-A46E-AFCB16BABA6E}" destId="{02C93E6E-48A1-4A52-92DE-8C71B0A53ABB}" srcOrd="0" destOrd="0" presId="urn:microsoft.com/office/officeart/2005/8/layout/hierarchy3"/>
    <dgm:cxn modelId="{19BC67FF-87AF-4DED-9602-BC3BC9783072}" type="presOf" srcId="{1F10EEF9-AAB2-4A58-B398-2C96F1DF74A6}" destId="{2441978D-0A25-4485-BA3C-D6A70AE264C0}" srcOrd="0" destOrd="0" presId="urn:microsoft.com/office/officeart/2005/8/layout/hierarchy3"/>
    <dgm:cxn modelId="{1D00B507-B6BE-4C2F-9096-801F80800135}" type="presParOf" srcId="{4A8509BA-2242-476D-A3B6-6DCDD792BC42}" destId="{FE66C37B-E58F-4E10-A238-0E58ABE0EDFD}" srcOrd="0" destOrd="0" presId="urn:microsoft.com/office/officeart/2005/8/layout/hierarchy3"/>
    <dgm:cxn modelId="{C4AD7380-8C85-42E3-B0A8-92F9A69B8332}" type="presParOf" srcId="{FE66C37B-E58F-4E10-A238-0E58ABE0EDFD}" destId="{41E34C8E-0E57-4AEC-A8AE-70E45B8D894A}" srcOrd="0" destOrd="0" presId="urn:microsoft.com/office/officeart/2005/8/layout/hierarchy3"/>
    <dgm:cxn modelId="{9FACAFA2-D7B1-4725-B767-C28D8A26C5AD}" type="presParOf" srcId="{41E34C8E-0E57-4AEC-A8AE-70E45B8D894A}" destId="{9241995A-D244-42AF-87E3-57A57313B69D}" srcOrd="0" destOrd="0" presId="urn:microsoft.com/office/officeart/2005/8/layout/hierarchy3"/>
    <dgm:cxn modelId="{3FDC6FDC-EC9D-4D48-BD4B-288CCDDF741A}" type="presParOf" srcId="{41E34C8E-0E57-4AEC-A8AE-70E45B8D894A}" destId="{D62DFD62-62CB-4137-8F60-4234888B472E}" srcOrd="1" destOrd="0" presId="urn:microsoft.com/office/officeart/2005/8/layout/hierarchy3"/>
    <dgm:cxn modelId="{632EC435-C8DC-4D5E-92FB-5ECCD86DA37A}" type="presParOf" srcId="{FE66C37B-E58F-4E10-A238-0E58ABE0EDFD}" destId="{6FE1273B-5FF1-4417-AD6F-4A4793B878A2}" srcOrd="1" destOrd="0" presId="urn:microsoft.com/office/officeart/2005/8/layout/hierarchy3"/>
    <dgm:cxn modelId="{53A87D03-C2F3-4592-930B-EAC157CE1EDD}" type="presParOf" srcId="{6FE1273B-5FF1-4417-AD6F-4A4793B878A2}" destId="{1C07A36F-7179-4172-84AB-EF07CE02F5AA}" srcOrd="0" destOrd="0" presId="urn:microsoft.com/office/officeart/2005/8/layout/hierarchy3"/>
    <dgm:cxn modelId="{205DFD36-5B86-448D-9FFB-DFD158595CDF}" type="presParOf" srcId="{6FE1273B-5FF1-4417-AD6F-4A4793B878A2}" destId="{855B33F3-94E9-4170-88B6-64DED5A31F80}" srcOrd="1" destOrd="0" presId="urn:microsoft.com/office/officeart/2005/8/layout/hierarchy3"/>
    <dgm:cxn modelId="{E5783264-0270-428A-ACCB-AA43D19FE452}" type="presParOf" srcId="{6FE1273B-5FF1-4417-AD6F-4A4793B878A2}" destId="{DFE3F009-0DD2-445F-A46F-710F1189F4FA}" srcOrd="2" destOrd="0" presId="urn:microsoft.com/office/officeart/2005/8/layout/hierarchy3"/>
    <dgm:cxn modelId="{0482A579-E827-4F3F-B48B-6FE3BC479AD8}" type="presParOf" srcId="{6FE1273B-5FF1-4417-AD6F-4A4793B878A2}" destId="{2441978D-0A25-4485-BA3C-D6A70AE264C0}" srcOrd="3" destOrd="0" presId="urn:microsoft.com/office/officeart/2005/8/layout/hierarchy3"/>
    <dgm:cxn modelId="{DE96BD2B-61CF-4EE2-91E7-4251C081474C}" type="presParOf" srcId="{6FE1273B-5FF1-4417-AD6F-4A4793B878A2}" destId="{7A82E6A1-A5A4-4B2A-AF7F-96256ED5CD87}" srcOrd="4" destOrd="0" presId="urn:microsoft.com/office/officeart/2005/8/layout/hierarchy3"/>
    <dgm:cxn modelId="{B8A5AFB8-F5E4-4E11-85CF-B6B2C7036754}" type="presParOf" srcId="{6FE1273B-5FF1-4417-AD6F-4A4793B878A2}" destId="{AFD5A5E8-352F-45DB-8111-27B6F7732AE5}" srcOrd="5" destOrd="0" presId="urn:microsoft.com/office/officeart/2005/8/layout/hierarchy3"/>
    <dgm:cxn modelId="{B22CA462-CB3E-487A-9D89-C81F581B59C2}" type="presParOf" srcId="{4A8509BA-2242-476D-A3B6-6DCDD792BC42}" destId="{9F23CB17-4B5B-4CEC-B5D4-4ECD9FF3469D}" srcOrd="1" destOrd="0" presId="urn:microsoft.com/office/officeart/2005/8/layout/hierarchy3"/>
    <dgm:cxn modelId="{91421104-86A4-4F3B-AC21-AED0AF737C29}" type="presParOf" srcId="{9F23CB17-4B5B-4CEC-B5D4-4ECD9FF3469D}" destId="{22C5AB83-BDBF-42FB-BF28-1E55E87D9AC7}" srcOrd="0" destOrd="0" presId="urn:microsoft.com/office/officeart/2005/8/layout/hierarchy3"/>
    <dgm:cxn modelId="{23BB9E13-7D90-43F0-91FD-3D777432D334}" type="presParOf" srcId="{22C5AB83-BDBF-42FB-BF28-1E55E87D9AC7}" destId="{010067DC-07C3-4DD0-A00E-C93099E19335}" srcOrd="0" destOrd="0" presId="urn:microsoft.com/office/officeart/2005/8/layout/hierarchy3"/>
    <dgm:cxn modelId="{692F78E2-3D8F-4234-A015-D1651E79CBF4}" type="presParOf" srcId="{22C5AB83-BDBF-42FB-BF28-1E55E87D9AC7}" destId="{F359EC29-FFFA-448A-8B12-1F60733B4999}" srcOrd="1" destOrd="0" presId="urn:microsoft.com/office/officeart/2005/8/layout/hierarchy3"/>
    <dgm:cxn modelId="{799156E8-D933-4160-A564-EE9406D0848A}" type="presParOf" srcId="{9F23CB17-4B5B-4CEC-B5D4-4ECD9FF3469D}" destId="{0AF1D206-E764-42A6-A16C-BFD79A08DAA7}" srcOrd="1" destOrd="0" presId="urn:microsoft.com/office/officeart/2005/8/layout/hierarchy3"/>
    <dgm:cxn modelId="{A8706091-F664-42BF-AA68-E8CD36AC26F3}" type="presParOf" srcId="{0AF1D206-E764-42A6-A16C-BFD79A08DAA7}" destId="{44D0950C-E535-4FE5-97FC-6C9AB25FFF9B}" srcOrd="0" destOrd="0" presId="urn:microsoft.com/office/officeart/2005/8/layout/hierarchy3"/>
    <dgm:cxn modelId="{D51E4E10-A6F2-4BC4-BF1B-A01CC13FCA1F}" type="presParOf" srcId="{0AF1D206-E764-42A6-A16C-BFD79A08DAA7}" destId="{699829DD-CC5F-4BC5-B818-1CFE0B612D8F}" srcOrd="1" destOrd="0" presId="urn:microsoft.com/office/officeart/2005/8/layout/hierarchy3"/>
    <dgm:cxn modelId="{843B31D4-9DAF-4649-869C-35987102FDFD}" type="presParOf" srcId="{0AF1D206-E764-42A6-A16C-BFD79A08DAA7}" destId="{28554783-1D85-4272-BFE6-0309AF856001}" srcOrd="2" destOrd="0" presId="urn:microsoft.com/office/officeart/2005/8/layout/hierarchy3"/>
    <dgm:cxn modelId="{3F9CE99D-BE8F-4504-8BC3-2D1B352DE149}" type="presParOf" srcId="{0AF1D206-E764-42A6-A16C-BFD79A08DAA7}" destId="{5DA4AE8A-F5B9-443B-BC06-8C3D22C17E89}" srcOrd="3" destOrd="0" presId="urn:microsoft.com/office/officeart/2005/8/layout/hierarchy3"/>
    <dgm:cxn modelId="{FBBFE1E8-62EC-4A85-A54D-57060B247940}" type="presParOf" srcId="{0AF1D206-E764-42A6-A16C-BFD79A08DAA7}" destId="{BEBA384B-8FAC-49D6-BBE0-7EC8D1FF878C}" srcOrd="4" destOrd="0" presId="urn:microsoft.com/office/officeart/2005/8/layout/hierarchy3"/>
    <dgm:cxn modelId="{DF0B50FA-A209-426A-90D8-B05EB1F1C835}" type="presParOf" srcId="{0AF1D206-E764-42A6-A16C-BFD79A08DAA7}" destId="{02C93E6E-48A1-4A52-92DE-8C71B0A53ABB}"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0E77809-F514-455B-80DD-E531DB7643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hu-HU"/>
        </a:p>
      </dgm:t>
    </dgm:pt>
    <dgm:pt modelId="{DCD357B2-1738-44DD-A8B1-A3D88A3D1B40}">
      <dgm:prSet phldrT="[Szöveg]"/>
      <dgm:spPr/>
      <dgm:t>
        <a:bodyPr/>
        <a:lstStyle/>
        <a:p>
          <a:r>
            <a:rPr lang="hu-HU" dirty="0">
              <a:latin typeface="Arial" panose="020B0604020202020204" pitchFamily="34" charset="0"/>
              <a:cs typeface="Arial" panose="020B0604020202020204" pitchFamily="34" charset="0"/>
            </a:rPr>
            <a:t>Tekintélyelvű</a:t>
          </a:r>
        </a:p>
      </dgm:t>
    </dgm:pt>
    <dgm:pt modelId="{0FF66548-3141-4D8E-8E49-9B90C62E14FE}" type="parTrans" cxnId="{2D6608A9-3388-4221-A5BB-48DE14B3D108}">
      <dgm:prSet/>
      <dgm:spPr/>
      <dgm:t>
        <a:bodyPr/>
        <a:lstStyle/>
        <a:p>
          <a:endParaRPr lang="hu-HU">
            <a:latin typeface="Arial" panose="020B0604020202020204" pitchFamily="34" charset="0"/>
            <a:cs typeface="Arial" panose="020B0604020202020204" pitchFamily="34" charset="0"/>
          </a:endParaRPr>
        </a:p>
      </dgm:t>
    </dgm:pt>
    <dgm:pt modelId="{7D001BC9-B02C-4BED-B4EB-F8599FFFDF3F}" type="sibTrans" cxnId="{2D6608A9-3388-4221-A5BB-48DE14B3D108}">
      <dgm:prSet/>
      <dgm:spPr/>
      <dgm:t>
        <a:bodyPr/>
        <a:lstStyle/>
        <a:p>
          <a:endParaRPr lang="hu-HU">
            <a:latin typeface="Arial" panose="020B0604020202020204" pitchFamily="34" charset="0"/>
            <a:cs typeface="Arial" panose="020B0604020202020204" pitchFamily="34" charset="0"/>
          </a:endParaRPr>
        </a:p>
      </dgm:t>
    </dgm:pt>
    <dgm:pt modelId="{84CA4AD2-6CE5-4075-B55F-BB4764450AD8}">
      <dgm:prSet phldrT="[Szöveg]"/>
      <dgm:spPr/>
      <dgm:t>
        <a:bodyPr/>
        <a:lstStyle/>
        <a:p>
          <a:r>
            <a:rPr lang="hu-HU" dirty="0">
              <a:latin typeface="Arial" panose="020B0604020202020204" pitchFamily="34" charset="0"/>
              <a:cs typeface="Arial" panose="020B0604020202020204" pitchFamily="34" charset="0"/>
            </a:rPr>
            <a:t>A vezető határozza meg a politikát.</a:t>
          </a:r>
        </a:p>
      </dgm:t>
    </dgm:pt>
    <dgm:pt modelId="{10EF9265-3B2A-4649-A199-52BCDD1B747D}" type="parTrans" cxnId="{7C43CA34-FC93-4E58-862C-79FA8E8566CB}">
      <dgm:prSet/>
      <dgm:spPr/>
      <dgm:t>
        <a:bodyPr/>
        <a:lstStyle/>
        <a:p>
          <a:endParaRPr lang="hu-HU">
            <a:latin typeface="Arial" panose="020B0604020202020204" pitchFamily="34" charset="0"/>
            <a:cs typeface="Arial" panose="020B0604020202020204" pitchFamily="34" charset="0"/>
          </a:endParaRPr>
        </a:p>
      </dgm:t>
    </dgm:pt>
    <dgm:pt modelId="{36F30525-BAF6-4B37-8DFF-88E1E9D3DD45}" type="sibTrans" cxnId="{7C43CA34-FC93-4E58-862C-79FA8E8566CB}">
      <dgm:prSet/>
      <dgm:spPr/>
      <dgm:t>
        <a:bodyPr/>
        <a:lstStyle/>
        <a:p>
          <a:endParaRPr lang="hu-HU">
            <a:latin typeface="Arial" panose="020B0604020202020204" pitchFamily="34" charset="0"/>
            <a:cs typeface="Arial" panose="020B0604020202020204" pitchFamily="34" charset="0"/>
          </a:endParaRPr>
        </a:p>
      </dgm:t>
    </dgm:pt>
    <dgm:pt modelId="{89117E31-0373-40D0-BEDC-D16CC6D1AFDB}">
      <dgm:prSet phldrT="[Szöveg]"/>
      <dgm:spPr/>
      <dgm:t>
        <a:bodyPr/>
        <a:lstStyle/>
        <a:p>
          <a:r>
            <a:rPr lang="hu-HU" dirty="0">
              <a:latin typeface="Arial" panose="020B0604020202020204" pitchFamily="34" charset="0"/>
              <a:cs typeface="Arial" panose="020B0604020202020204" pitchFamily="34" charset="0"/>
            </a:rPr>
            <a:t>Demokratikus</a:t>
          </a:r>
        </a:p>
      </dgm:t>
    </dgm:pt>
    <dgm:pt modelId="{4A5EC365-3C61-4575-BBAE-2895AB662DED}" type="parTrans" cxnId="{01EA667B-C2F8-4890-8365-199761D8595D}">
      <dgm:prSet/>
      <dgm:spPr/>
      <dgm:t>
        <a:bodyPr/>
        <a:lstStyle/>
        <a:p>
          <a:endParaRPr lang="hu-HU">
            <a:latin typeface="Arial" panose="020B0604020202020204" pitchFamily="34" charset="0"/>
            <a:cs typeface="Arial" panose="020B0604020202020204" pitchFamily="34" charset="0"/>
          </a:endParaRPr>
        </a:p>
      </dgm:t>
    </dgm:pt>
    <dgm:pt modelId="{F71F4DBA-CE1A-4115-9AAA-A19E1F42AAC8}" type="sibTrans" cxnId="{01EA667B-C2F8-4890-8365-199761D8595D}">
      <dgm:prSet/>
      <dgm:spPr/>
      <dgm:t>
        <a:bodyPr/>
        <a:lstStyle/>
        <a:p>
          <a:endParaRPr lang="hu-HU">
            <a:latin typeface="Arial" panose="020B0604020202020204" pitchFamily="34" charset="0"/>
            <a:cs typeface="Arial" panose="020B0604020202020204" pitchFamily="34" charset="0"/>
          </a:endParaRPr>
        </a:p>
      </dgm:t>
    </dgm:pt>
    <dgm:pt modelId="{2AD9D7B1-BD5B-498D-A06A-5DB8DEB06628}">
      <dgm:prSet phldrT="[Szöveg]"/>
      <dgm:spPr/>
      <dgm:t>
        <a:bodyPr/>
        <a:lstStyle/>
        <a:p>
          <a:r>
            <a:rPr lang="hu-HU" dirty="0">
              <a:latin typeface="Arial" panose="020B0604020202020204" pitchFamily="34" charset="0"/>
              <a:cs typeface="Arial" panose="020B0604020202020204" pitchFamily="34" charset="0"/>
            </a:rPr>
            <a:t>A kollektív folyamat meghatározza a politikát, a vezető segíthet.</a:t>
          </a:r>
        </a:p>
      </dgm:t>
    </dgm:pt>
    <dgm:pt modelId="{22DCDE02-05E6-46AE-93E0-85EA29ABD5C8}" type="parTrans" cxnId="{38D244BA-DD0F-4028-AA86-D4B6F2B8E03F}">
      <dgm:prSet/>
      <dgm:spPr/>
      <dgm:t>
        <a:bodyPr/>
        <a:lstStyle/>
        <a:p>
          <a:endParaRPr lang="hu-HU">
            <a:latin typeface="Arial" panose="020B0604020202020204" pitchFamily="34" charset="0"/>
            <a:cs typeface="Arial" panose="020B0604020202020204" pitchFamily="34" charset="0"/>
          </a:endParaRPr>
        </a:p>
      </dgm:t>
    </dgm:pt>
    <dgm:pt modelId="{F6E7264F-3AE0-4D62-AB3A-EB5940655D54}" type="sibTrans" cxnId="{38D244BA-DD0F-4028-AA86-D4B6F2B8E03F}">
      <dgm:prSet/>
      <dgm:spPr/>
      <dgm:t>
        <a:bodyPr/>
        <a:lstStyle/>
        <a:p>
          <a:endParaRPr lang="hu-HU">
            <a:latin typeface="Arial" panose="020B0604020202020204" pitchFamily="34" charset="0"/>
            <a:cs typeface="Arial" panose="020B0604020202020204" pitchFamily="34" charset="0"/>
          </a:endParaRPr>
        </a:p>
      </dgm:t>
    </dgm:pt>
    <dgm:pt modelId="{AEA9B704-5B61-435F-8E18-5EC48EB01744}">
      <dgm:prSet phldrT="[Szöveg]"/>
      <dgm:spPr/>
      <dgm:t>
        <a:bodyPr/>
        <a:lstStyle/>
        <a:p>
          <a:r>
            <a:rPr lang="hu-HU" dirty="0">
              <a:latin typeface="Arial" panose="020B0604020202020204" pitchFamily="34" charset="0"/>
              <a:cs typeface="Arial" panose="020B0604020202020204" pitchFamily="34" charset="0"/>
            </a:rPr>
            <a:t>A csoport maga határozza meg a politikát a vezető részvétele nélkül.</a:t>
          </a:r>
        </a:p>
      </dgm:t>
    </dgm:pt>
    <dgm:pt modelId="{2643D4B9-CCC2-42C6-B1AF-C95460ECD37E}" type="parTrans" cxnId="{A3BC66EB-F13F-43EA-864D-D33BA93E37C1}">
      <dgm:prSet/>
      <dgm:spPr/>
      <dgm:t>
        <a:bodyPr/>
        <a:lstStyle/>
        <a:p>
          <a:endParaRPr lang="hu-HU">
            <a:latin typeface="Arial" panose="020B0604020202020204" pitchFamily="34" charset="0"/>
            <a:cs typeface="Arial" panose="020B0604020202020204" pitchFamily="34" charset="0"/>
          </a:endParaRPr>
        </a:p>
      </dgm:t>
    </dgm:pt>
    <dgm:pt modelId="{2E3A7AAC-BDDB-4FD2-8A59-33CBD8E89259}" type="sibTrans" cxnId="{A3BC66EB-F13F-43EA-864D-D33BA93E37C1}">
      <dgm:prSet/>
      <dgm:spPr/>
      <dgm:t>
        <a:bodyPr/>
        <a:lstStyle/>
        <a:p>
          <a:endParaRPr lang="hu-HU">
            <a:latin typeface="Arial" panose="020B0604020202020204" pitchFamily="34" charset="0"/>
            <a:cs typeface="Arial" panose="020B0604020202020204" pitchFamily="34" charset="0"/>
          </a:endParaRPr>
        </a:p>
      </dgm:t>
    </dgm:pt>
    <dgm:pt modelId="{9F0EA49E-496B-4650-BCFE-1467BD8494F1}">
      <dgm:prSet phldrT="[Szöveg]"/>
      <dgm:spPr/>
      <dgm:t>
        <a:bodyPr/>
        <a:lstStyle/>
        <a:p>
          <a:r>
            <a:rPr lang="hu-HU" dirty="0" err="1">
              <a:latin typeface="Arial" panose="020B0604020202020204" pitchFamily="34" charset="0"/>
              <a:cs typeface="Arial" panose="020B0604020202020204" pitchFamily="34" charset="0"/>
            </a:rPr>
            <a:t>Laissez-faire</a:t>
          </a:r>
          <a:endParaRPr lang="hu-HU" dirty="0">
            <a:latin typeface="Arial" panose="020B0604020202020204" pitchFamily="34" charset="0"/>
            <a:cs typeface="Arial" panose="020B0604020202020204" pitchFamily="34" charset="0"/>
          </a:endParaRPr>
        </a:p>
      </dgm:t>
    </dgm:pt>
    <dgm:pt modelId="{952481FD-84A6-448D-8CBB-CDE186BE7866}" type="parTrans" cxnId="{D656C1C8-82D3-4B01-8AD1-CADA811900D7}">
      <dgm:prSet/>
      <dgm:spPr/>
      <dgm:t>
        <a:bodyPr/>
        <a:lstStyle/>
        <a:p>
          <a:endParaRPr lang="hu-HU">
            <a:latin typeface="Arial" panose="020B0604020202020204" pitchFamily="34" charset="0"/>
            <a:cs typeface="Arial" panose="020B0604020202020204" pitchFamily="34" charset="0"/>
          </a:endParaRPr>
        </a:p>
      </dgm:t>
    </dgm:pt>
    <dgm:pt modelId="{F9B6D9FE-DC7B-4F26-BDAC-B7C2CA307152}" type="sibTrans" cxnId="{D656C1C8-82D3-4B01-8AD1-CADA811900D7}">
      <dgm:prSet/>
      <dgm:spPr/>
      <dgm:t>
        <a:bodyPr/>
        <a:lstStyle/>
        <a:p>
          <a:endParaRPr lang="hu-HU">
            <a:latin typeface="Arial" panose="020B0604020202020204" pitchFamily="34" charset="0"/>
            <a:cs typeface="Arial" panose="020B0604020202020204" pitchFamily="34" charset="0"/>
          </a:endParaRPr>
        </a:p>
      </dgm:t>
    </dgm:pt>
    <dgm:pt modelId="{920F8AE3-D098-46E6-88BC-4EBA4A5D5F33}" type="pres">
      <dgm:prSet presAssocID="{70E77809-F514-455B-80DD-E531DB764363}" presName="linear" presStyleCnt="0">
        <dgm:presLayoutVars>
          <dgm:animLvl val="lvl"/>
          <dgm:resizeHandles val="exact"/>
        </dgm:presLayoutVars>
      </dgm:prSet>
      <dgm:spPr/>
    </dgm:pt>
    <dgm:pt modelId="{5C775189-F2F2-4B0B-9983-41CB2666C0CC}" type="pres">
      <dgm:prSet presAssocID="{DCD357B2-1738-44DD-A8B1-A3D88A3D1B40}" presName="parentText" presStyleLbl="node1" presStyleIdx="0" presStyleCnt="3" custLinFactNeighborY="-5866">
        <dgm:presLayoutVars>
          <dgm:chMax val="0"/>
          <dgm:bulletEnabled val="1"/>
        </dgm:presLayoutVars>
      </dgm:prSet>
      <dgm:spPr/>
    </dgm:pt>
    <dgm:pt modelId="{77B821F0-50E1-45C8-AAFA-D6DFE079BDF8}" type="pres">
      <dgm:prSet presAssocID="{DCD357B2-1738-44DD-A8B1-A3D88A3D1B40}" presName="childText" presStyleLbl="revTx" presStyleIdx="0" presStyleCnt="3">
        <dgm:presLayoutVars>
          <dgm:bulletEnabled val="1"/>
        </dgm:presLayoutVars>
      </dgm:prSet>
      <dgm:spPr/>
    </dgm:pt>
    <dgm:pt modelId="{73668F80-0D27-493A-B9A1-B1F6F557DCA9}" type="pres">
      <dgm:prSet presAssocID="{89117E31-0373-40D0-BEDC-D16CC6D1AFDB}" presName="parentText" presStyleLbl="node1" presStyleIdx="1" presStyleCnt="3">
        <dgm:presLayoutVars>
          <dgm:chMax val="0"/>
          <dgm:bulletEnabled val="1"/>
        </dgm:presLayoutVars>
      </dgm:prSet>
      <dgm:spPr/>
    </dgm:pt>
    <dgm:pt modelId="{B996602E-FE08-42B7-9333-649A3CD30783}" type="pres">
      <dgm:prSet presAssocID="{89117E31-0373-40D0-BEDC-D16CC6D1AFDB}" presName="childText" presStyleLbl="revTx" presStyleIdx="1" presStyleCnt="3">
        <dgm:presLayoutVars>
          <dgm:bulletEnabled val="1"/>
        </dgm:presLayoutVars>
      </dgm:prSet>
      <dgm:spPr/>
    </dgm:pt>
    <dgm:pt modelId="{6F8B7566-E08D-4B72-9D79-21894A998779}" type="pres">
      <dgm:prSet presAssocID="{9F0EA49E-496B-4650-BCFE-1467BD8494F1}" presName="parentText" presStyleLbl="node1" presStyleIdx="2" presStyleCnt="3">
        <dgm:presLayoutVars>
          <dgm:chMax val="0"/>
          <dgm:bulletEnabled val="1"/>
        </dgm:presLayoutVars>
      </dgm:prSet>
      <dgm:spPr/>
    </dgm:pt>
    <dgm:pt modelId="{BDEEAE0B-0035-4F3E-B4BB-1EB774224018}" type="pres">
      <dgm:prSet presAssocID="{9F0EA49E-496B-4650-BCFE-1467BD8494F1}" presName="childText" presStyleLbl="revTx" presStyleIdx="2" presStyleCnt="3">
        <dgm:presLayoutVars>
          <dgm:bulletEnabled val="1"/>
        </dgm:presLayoutVars>
      </dgm:prSet>
      <dgm:spPr/>
    </dgm:pt>
  </dgm:ptLst>
  <dgm:cxnLst>
    <dgm:cxn modelId="{EF705903-95B2-4AEB-B094-921DAD3499BA}" type="presOf" srcId="{DCD357B2-1738-44DD-A8B1-A3D88A3D1B40}" destId="{5C775189-F2F2-4B0B-9983-41CB2666C0CC}" srcOrd="0" destOrd="0" presId="urn:microsoft.com/office/officeart/2005/8/layout/vList2"/>
    <dgm:cxn modelId="{E4C4532C-3FF1-48FC-98A9-99616FBA2753}" type="presOf" srcId="{AEA9B704-5B61-435F-8E18-5EC48EB01744}" destId="{BDEEAE0B-0035-4F3E-B4BB-1EB774224018}" srcOrd="0" destOrd="0" presId="urn:microsoft.com/office/officeart/2005/8/layout/vList2"/>
    <dgm:cxn modelId="{EC83302E-149C-4611-B01E-453EC697DE8B}" type="presOf" srcId="{70E77809-F514-455B-80DD-E531DB764363}" destId="{920F8AE3-D098-46E6-88BC-4EBA4A5D5F33}" srcOrd="0" destOrd="0" presId="urn:microsoft.com/office/officeart/2005/8/layout/vList2"/>
    <dgm:cxn modelId="{7C43CA34-FC93-4E58-862C-79FA8E8566CB}" srcId="{DCD357B2-1738-44DD-A8B1-A3D88A3D1B40}" destId="{84CA4AD2-6CE5-4075-B55F-BB4764450AD8}" srcOrd="0" destOrd="0" parTransId="{10EF9265-3B2A-4649-A199-52BCDD1B747D}" sibTransId="{36F30525-BAF6-4B37-8DFF-88E1E9D3DD45}"/>
    <dgm:cxn modelId="{D7AD2469-4AD2-40BC-A5E2-9ED4FCF19B4C}" type="presOf" srcId="{84CA4AD2-6CE5-4075-B55F-BB4764450AD8}" destId="{77B821F0-50E1-45C8-AAFA-D6DFE079BDF8}" srcOrd="0" destOrd="0" presId="urn:microsoft.com/office/officeart/2005/8/layout/vList2"/>
    <dgm:cxn modelId="{2504D259-99A4-47D1-B155-F8272BCC4D45}" type="presOf" srcId="{2AD9D7B1-BD5B-498D-A06A-5DB8DEB06628}" destId="{B996602E-FE08-42B7-9333-649A3CD30783}" srcOrd="0" destOrd="0" presId="urn:microsoft.com/office/officeart/2005/8/layout/vList2"/>
    <dgm:cxn modelId="{01EA667B-C2F8-4890-8365-199761D8595D}" srcId="{70E77809-F514-455B-80DD-E531DB764363}" destId="{89117E31-0373-40D0-BEDC-D16CC6D1AFDB}" srcOrd="1" destOrd="0" parTransId="{4A5EC365-3C61-4575-BBAE-2895AB662DED}" sibTransId="{F71F4DBA-CE1A-4115-9AAA-A19E1F42AAC8}"/>
    <dgm:cxn modelId="{2D6608A9-3388-4221-A5BB-48DE14B3D108}" srcId="{70E77809-F514-455B-80DD-E531DB764363}" destId="{DCD357B2-1738-44DD-A8B1-A3D88A3D1B40}" srcOrd="0" destOrd="0" parTransId="{0FF66548-3141-4D8E-8E49-9B90C62E14FE}" sibTransId="{7D001BC9-B02C-4BED-B4EB-F8599FFFDF3F}"/>
    <dgm:cxn modelId="{38D244BA-DD0F-4028-AA86-D4B6F2B8E03F}" srcId="{89117E31-0373-40D0-BEDC-D16CC6D1AFDB}" destId="{2AD9D7B1-BD5B-498D-A06A-5DB8DEB06628}" srcOrd="0" destOrd="0" parTransId="{22DCDE02-05E6-46AE-93E0-85EA29ABD5C8}" sibTransId="{F6E7264F-3AE0-4D62-AB3A-EB5940655D54}"/>
    <dgm:cxn modelId="{D656C1C8-82D3-4B01-8AD1-CADA811900D7}" srcId="{70E77809-F514-455B-80DD-E531DB764363}" destId="{9F0EA49E-496B-4650-BCFE-1467BD8494F1}" srcOrd="2" destOrd="0" parTransId="{952481FD-84A6-448D-8CBB-CDE186BE7866}" sibTransId="{F9B6D9FE-DC7B-4F26-BDAC-B7C2CA307152}"/>
    <dgm:cxn modelId="{83B79CC9-99C5-45DE-B5DF-8EFB4C515AD5}" type="presOf" srcId="{89117E31-0373-40D0-BEDC-D16CC6D1AFDB}" destId="{73668F80-0D27-493A-B9A1-B1F6F557DCA9}" srcOrd="0" destOrd="0" presId="urn:microsoft.com/office/officeart/2005/8/layout/vList2"/>
    <dgm:cxn modelId="{94FD82E6-7722-4DC9-BCAC-DA21B68F1354}" type="presOf" srcId="{9F0EA49E-496B-4650-BCFE-1467BD8494F1}" destId="{6F8B7566-E08D-4B72-9D79-21894A998779}" srcOrd="0" destOrd="0" presId="urn:microsoft.com/office/officeart/2005/8/layout/vList2"/>
    <dgm:cxn modelId="{A3BC66EB-F13F-43EA-864D-D33BA93E37C1}" srcId="{9F0EA49E-496B-4650-BCFE-1467BD8494F1}" destId="{AEA9B704-5B61-435F-8E18-5EC48EB01744}" srcOrd="0" destOrd="0" parTransId="{2643D4B9-CCC2-42C6-B1AF-C95460ECD37E}" sibTransId="{2E3A7AAC-BDDB-4FD2-8A59-33CBD8E89259}"/>
    <dgm:cxn modelId="{005132E4-748D-4B78-ADEA-C0F89D9B1980}" type="presParOf" srcId="{920F8AE3-D098-46E6-88BC-4EBA4A5D5F33}" destId="{5C775189-F2F2-4B0B-9983-41CB2666C0CC}" srcOrd="0" destOrd="0" presId="urn:microsoft.com/office/officeart/2005/8/layout/vList2"/>
    <dgm:cxn modelId="{8848E933-AECB-41BC-A862-F24F68E840CE}" type="presParOf" srcId="{920F8AE3-D098-46E6-88BC-4EBA4A5D5F33}" destId="{77B821F0-50E1-45C8-AAFA-D6DFE079BDF8}" srcOrd="1" destOrd="0" presId="urn:microsoft.com/office/officeart/2005/8/layout/vList2"/>
    <dgm:cxn modelId="{A4D7B924-31AB-4EEB-865F-803042767B4D}" type="presParOf" srcId="{920F8AE3-D098-46E6-88BC-4EBA4A5D5F33}" destId="{73668F80-0D27-493A-B9A1-B1F6F557DCA9}" srcOrd="2" destOrd="0" presId="urn:microsoft.com/office/officeart/2005/8/layout/vList2"/>
    <dgm:cxn modelId="{CBDC0FF1-E053-41D0-8CDF-BF4178B75516}" type="presParOf" srcId="{920F8AE3-D098-46E6-88BC-4EBA4A5D5F33}" destId="{B996602E-FE08-42B7-9333-649A3CD30783}" srcOrd="3" destOrd="0" presId="urn:microsoft.com/office/officeart/2005/8/layout/vList2"/>
    <dgm:cxn modelId="{8E0988AB-54F6-49BA-8915-AFB35289D84F}" type="presParOf" srcId="{920F8AE3-D098-46E6-88BC-4EBA4A5D5F33}" destId="{6F8B7566-E08D-4B72-9D79-21894A998779}" srcOrd="4" destOrd="0" presId="urn:microsoft.com/office/officeart/2005/8/layout/vList2"/>
    <dgm:cxn modelId="{D2112B6C-ACA4-455A-B983-9A438EC87239}" type="presParOf" srcId="{920F8AE3-D098-46E6-88BC-4EBA4A5D5F33}" destId="{BDEEAE0B-0035-4F3E-B4BB-1EB77422401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3C8BFE1-6EEE-4B1B-A232-0F468C89F052}" type="doc">
      <dgm:prSet loTypeId="urn:microsoft.com/office/officeart/2005/8/layout/chevron1" loCatId="process" qsTypeId="urn:microsoft.com/office/officeart/2005/8/quickstyle/simple1" qsCatId="simple" csTypeId="urn:microsoft.com/office/officeart/2005/8/colors/accent1_2" csCatId="accent1" phldr="1"/>
      <dgm:spPr/>
    </dgm:pt>
    <dgm:pt modelId="{6FC68066-ADBA-4911-8963-B3AC6161FF5D}">
      <dgm:prSet phldrT="[Szöveg]"/>
      <dgm:spPr/>
      <dgm:t>
        <a:bodyPr/>
        <a:lstStyle/>
        <a:p>
          <a:r>
            <a:rPr lang="hu-HU" dirty="0">
              <a:latin typeface="Arial" panose="020B0604020202020204" pitchFamily="34" charset="0"/>
              <a:cs typeface="Arial" panose="020B0604020202020204" pitchFamily="34" charset="0"/>
            </a:rPr>
            <a:t>Alkalmazottak szervezése</a:t>
          </a:r>
        </a:p>
      </dgm:t>
    </dgm:pt>
    <dgm:pt modelId="{15A4024B-8322-443F-A385-3461D1F3EECB}" type="parTrans" cxnId="{06F0BE25-167B-4AD1-87E9-C7FB77378F49}">
      <dgm:prSet/>
      <dgm:spPr/>
      <dgm:t>
        <a:bodyPr/>
        <a:lstStyle/>
        <a:p>
          <a:endParaRPr lang="hu-HU"/>
        </a:p>
      </dgm:t>
    </dgm:pt>
    <dgm:pt modelId="{AA06B808-BDF5-4CF2-92DB-C6C4D8E1F438}" type="sibTrans" cxnId="{06F0BE25-167B-4AD1-87E9-C7FB77378F49}">
      <dgm:prSet/>
      <dgm:spPr/>
      <dgm:t>
        <a:bodyPr/>
        <a:lstStyle/>
        <a:p>
          <a:endParaRPr lang="hu-HU"/>
        </a:p>
      </dgm:t>
    </dgm:pt>
    <dgm:pt modelId="{03AC52A7-553F-4761-99F4-D48AC8CC1480}">
      <dgm:prSet phldrT="[Szöveg]"/>
      <dgm:spPr/>
      <dgm:t>
        <a:bodyPr/>
        <a:lstStyle/>
        <a:p>
          <a:r>
            <a:rPr lang="hu-HU" dirty="0"/>
            <a:t>Modern megközelítések</a:t>
          </a:r>
        </a:p>
      </dgm:t>
    </dgm:pt>
    <dgm:pt modelId="{A8EA38F1-4A3B-4E17-A9BE-C758AF06C668}" type="parTrans" cxnId="{634EE77C-556E-4EC4-91D6-8C21EB7D5DCC}">
      <dgm:prSet/>
      <dgm:spPr/>
      <dgm:t>
        <a:bodyPr/>
        <a:lstStyle/>
        <a:p>
          <a:endParaRPr lang="hu-HU"/>
        </a:p>
      </dgm:t>
    </dgm:pt>
    <dgm:pt modelId="{58C9C4F8-1831-44D0-86BF-3FBBC6380EEA}" type="sibTrans" cxnId="{634EE77C-556E-4EC4-91D6-8C21EB7D5DCC}">
      <dgm:prSet/>
      <dgm:spPr/>
      <dgm:t>
        <a:bodyPr/>
        <a:lstStyle/>
        <a:p>
          <a:endParaRPr lang="hu-HU"/>
        </a:p>
      </dgm:t>
    </dgm:pt>
    <dgm:pt modelId="{9EAEEBC2-EE93-40CB-B40A-59D916FAC5D6}" type="pres">
      <dgm:prSet presAssocID="{13C8BFE1-6EEE-4B1B-A232-0F468C89F052}" presName="Name0" presStyleCnt="0">
        <dgm:presLayoutVars>
          <dgm:dir/>
          <dgm:animLvl val="lvl"/>
          <dgm:resizeHandles val="exact"/>
        </dgm:presLayoutVars>
      </dgm:prSet>
      <dgm:spPr/>
    </dgm:pt>
    <dgm:pt modelId="{8F35AEE0-92D6-4BAC-8239-A4A0CA98AAAB}" type="pres">
      <dgm:prSet presAssocID="{6FC68066-ADBA-4911-8963-B3AC6161FF5D}" presName="parTxOnly" presStyleLbl="node1" presStyleIdx="0" presStyleCnt="2">
        <dgm:presLayoutVars>
          <dgm:chMax val="0"/>
          <dgm:chPref val="0"/>
          <dgm:bulletEnabled val="1"/>
        </dgm:presLayoutVars>
      </dgm:prSet>
      <dgm:spPr/>
    </dgm:pt>
    <dgm:pt modelId="{4E3CBB0E-7437-44B1-BCA2-7BFC42CDF6B5}" type="pres">
      <dgm:prSet presAssocID="{AA06B808-BDF5-4CF2-92DB-C6C4D8E1F438}" presName="parTxOnlySpace" presStyleCnt="0"/>
      <dgm:spPr/>
    </dgm:pt>
    <dgm:pt modelId="{FC7C3D5F-8D00-46A2-BEA3-B572EE595C71}" type="pres">
      <dgm:prSet presAssocID="{03AC52A7-553F-4761-99F4-D48AC8CC1480}" presName="parTxOnly" presStyleLbl="node1" presStyleIdx="1" presStyleCnt="2">
        <dgm:presLayoutVars>
          <dgm:chMax val="0"/>
          <dgm:chPref val="0"/>
          <dgm:bulletEnabled val="1"/>
        </dgm:presLayoutVars>
      </dgm:prSet>
      <dgm:spPr/>
    </dgm:pt>
  </dgm:ptLst>
  <dgm:cxnLst>
    <dgm:cxn modelId="{34A6A319-90E8-4B0D-8830-DF1BF656B9F3}" type="presOf" srcId="{03AC52A7-553F-4761-99F4-D48AC8CC1480}" destId="{FC7C3D5F-8D00-46A2-BEA3-B572EE595C71}" srcOrd="0" destOrd="0" presId="urn:microsoft.com/office/officeart/2005/8/layout/chevron1"/>
    <dgm:cxn modelId="{06F0BE25-167B-4AD1-87E9-C7FB77378F49}" srcId="{13C8BFE1-6EEE-4B1B-A232-0F468C89F052}" destId="{6FC68066-ADBA-4911-8963-B3AC6161FF5D}" srcOrd="0" destOrd="0" parTransId="{15A4024B-8322-443F-A385-3461D1F3EECB}" sibTransId="{AA06B808-BDF5-4CF2-92DB-C6C4D8E1F438}"/>
    <dgm:cxn modelId="{88566065-6B13-4734-B25D-E1DEE0B33E7B}" type="presOf" srcId="{6FC68066-ADBA-4911-8963-B3AC6161FF5D}" destId="{8F35AEE0-92D6-4BAC-8239-A4A0CA98AAAB}" srcOrd="0" destOrd="0" presId="urn:microsoft.com/office/officeart/2005/8/layout/chevron1"/>
    <dgm:cxn modelId="{634EE77C-556E-4EC4-91D6-8C21EB7D5DCC}" srcId="{13C8BFE1-6EEE-4B1B-A232-0F468C89F052}" destId="{03AC52A7-553F-4761-99F4-D48AC8CC1480}" srcOrd="1" destOrd="0" parTransId="{A8EA38F1-4A3B-4E17-A9BE-C758AF06C668}" sibTransId="{58C9C4F8-1831-44D0-86BF-3FBBC6380EEA}"/>
    <dgm:cxn modelId="{BF96DCFC-ACD1-4268-BBAD-4CB1FC8AF861}" type="presOf" srcId="{13C8BFE1-6EEE-4B1B-A232-0F468C89F052}" destId="{9EAEEBC2-EE93-40CB-B40A-59D916FAC5D6}" srcOrd="0" destOrd="0" presId="urn:microsoft.com/office/officeart/2005/8/layout/chevron1"/>
    <dgm:cxn modelId="{0747446A-B236-4A4A-9531-C73B797D6EDA}" type="presParOf" srcId="{9EAEEBC2-EE93-40CB-B40A-59D916FAC5D6}" destId="{8F35AEE0-92D6-4BAC-8239-A4A0CA98AAAB}" srcOrd="0" destOrd="0" presId="urn:microsoft.com/office/officeart/2005/8/layout/chevron1"/>
    <dgm:cxn modelId="{820F4002-1D30-445B-926D-8DB88B7398F2}" type="presParOf" srcId="{9EAEEBC2-EE93-40CB-B40A-59D916FAC5D6}" destId="{4E3CBB0E-7437-44B1-BCA2-7BFC42CDF6B5}" srcOrd="1" destOrd="0" presId="urn:microsoft.com/office/officeart/2005/8/layout/chevron1"/>
    <dgm:cxn modelId="{96563C64-4DA9-413F-A04D-7C0D6522AF16}" type="presParOf" srcId="{9EAEEBC2-EE93-40CB-B40A-59D916FAC5D6}" destId="{FC7C3D5F-8D00-46A2-BEA3-B572EE595C71}"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22D95-E475-46F8-AA86-80637E30FE63}">
      <dsp:nvSpPr>
        <dsp:cNvPr id="0" name=""/>
        <dsp:cNvSpPr/>
      </dsp:nvSpPr>
      <dsp:spPr>
        <a:xfrm>
          <a:off x="0" y="0"/>
          <a:ext cx="770485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96C605-698E-47B1-974E-F958CAEE9FCA}">
      <dsp:nvSpPr>
        <dsp:cNvPr id="0" name=""/>
        <dsp:cNvSpPr/>
      </dsp:nvSpPr>
      <dsp:spPr>
        <a:xfrm>
          <a:off x="0" y="0"/>
          <a:ext cx="1540971" cy="5400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hu-HU" sz="1500" kern="1200" dirty="0">
              <a:solidFill>
                <a:schemeClr val="tx1"/>
              </a:solidFill>
              <a:latin typeface="Arial" panose="020B0604020202020204" pitchFamily="34" charset="0"/>
              <a:cs typeface="Arial" panose="020B0604020202020204" pitchFamily="34" charset="0"/>
            </a:rPr>
            <a:t>A "menedzsment" kifejezés:</a:t>
          </a:r>
        </a:p>
      </dsp:txBody>
      <dsp:txXfrm>
        <a:off x="0" y="0"/>
        <a:ext cx="1540971" cy="5400600"/>
      </dsp:txXfrm>
    </dsp:sp>
    <dsp:sp modelId="{7286BAD9-FA69-467A-BE90-6411FC28D3B7}">
      <dsp:nvSpPr>
        <dsp:cNvPr id="0" name=""/>
        <dsp:cNvSpPr/>
      </dsp:nvSpPr>
      <dsp:spPr>
        <a:xfrm>
          <a:off x="1656544" y="125521"/>
          <a:ext cx="6048311" cy="2510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just" defTabSz="1422400">
            <a:lnSpc>
              <a:spcPct val="90000"/>
            </a:lnSpc>
            <a:spcBef>
              <a:spcPct val="0"/>
            </a:spcBef>
            <a:spcAft>
              <a:spcPct val="35000"/>
            </a:spcAft>
            <a:buNone/>
          </a:pPr>
          <a:r>
            <a:rPr lang="hu-HU" sz="3200" kern="1200" dirty="0">
              <a:solidFill>
                <a:schemeClr val="tx1"/>
              </a:solidFill>
              <a:latin typeface="Arial" panose="020B0604020202020204" pitchFamily="34" charset="0"/>
              <a:cs typeface="Arial" panose="020B0604020202020204" pitchFamily="34" charset="0"/>
            </a:rPr>
            <a:t>Valaminek az ellenőrzése és szervezése, különösen egy vállalkozásnak és alkalmazottainak.</a:t>
          </a:r>
        </a:p>
      </dsp:txBody>
      <dsp:txXfrm>
        <a:off x="1656544" y="125521"/>
        <a:ext cx="6048311" cy="2510435"/>
      </dsp:txXfrm>
    </dsp:sp>
    <dsp:sp modelId="{C79EDE92-16C4-4D88-B048-343C5E3038CE}">
      <dsp:nvSpPr>
        <dsp:cNvPr id="0" name=""/>
        <dsp:cNvSpPr/>
      </dsp:nvSpPr>
      <dsp:spPr>
        <a:xfrm>
          <a:off x="1540971" y="2635956"/>
          <a:ext cx="616388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826CAF-F9AE-40CA-B120-851B29E9807C}">
      <dsp:nvSpPr>
        <dsp:cNvPr id="0" name=""/>
        <dsp:cNvSpPr/>
      </dsp:nvSpPr>
      <dsp:spPr>
        <a:xfrm>
          <a:off x="1656544" y="2761478"/>
          <a:ext cx="6048311" cy="2510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hu-HU" sz="3200" kern="1200" dirty="0">
              <a:solidFill>
                <a:schemeClr val="tx1"/>
              </a:solidFill>
              <a:latin typeface="Arial" panose="020B0604020202020204" pitchFamily="34" charset="0"/>
              <a:cs typeface="Arial" panose="020B0604020202020204" pitchFamily="34" charset="0"/>
            </a:rPr>
            <a:t>A vállalat ellenőrzéséért és szervezéséért felelős személyek csoportja (vezetők).</a:t>
          </a:r>
        </a:p>
      </dsp:txBody>
      <dsp:txXfrm>
        <a:off x="1656544" y="2761478"/>
        <a:ext cx="6048311" cy="2510435"/>
      </dsp:txXfrm>
    </dsp:sp>
    <dsp:sp modelId="{1D241728-EE30-4780-BDA4-D714C01B9882}">
      <dsp:nvSpPr>
        <dsp:cNvPr id="0" name=""/>
        <dsp:cNvSpPr/>
      </dsp:nvSpPr>
      <dsp:spPr>
        <a:xfrm>
          <a:off x="1540971" y="5271913"/>
          <a:ext cx="616388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5AEE0-92D6-4BAC-8239-A4A0CA98AAAB}">
      <dsp:nvSpPr>
        <dsp:cNvPr id="0" name=""/>
        <dsp:cNvSpPr/>
      </dsp:nvSpPr>
      <dsp:spPr>
        <a:xfrm>
          <a:off x="5379" y="0"/>
          <a:ext cx="3215747" cy="86409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hu-HU" sz="2700" kern="1200" dirty="0">
              <a:latin typeface="Arial" panose="020B0604020202020204" pitchFamily="34" charset="0"/>
              <a:cs typeface="Arial" panose="020B0604020202020204" pitchFamily="34" charset="0"/>
            </a:rPr>
            <a:t>Alkalmazottak szervezése</a:t>
          </a:r>
        </a:p>
      </dsp:txBody>
      <dsp:txXfrm>
        <a:off x="437427" y="0"/>
        <a:ext cx="2351651" cy="864096"/>
      </dsp:txXfrm>
    </dsp:sp>
    <dsp:sp modelId="{FC7C3D5F-8D00-46A2-BEA3-B572EE595C71}">
      <dsp:nvSpPr>
        <dsp:cNvPr id="0" name=""/>
        <dsp:cNvSpPr/>
      </dsp:nvSpPr>
      <dsp:spPr>
        <a:xfrm>
          <a:off x="2899552" y="0"/>
          <a:ext cx="3215747" cy="86409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hu-HU" sz="2700" kern="1200" dirty="0"/>
            <a:t>Klasszikus megközelítések</a:t>
          </a:r>
        </a:p>
      </dsp:txBody>
      <dsp:txXfrm>
        <a:off x="3331600" y="0"/>
        <a:ext cx="2351651" cy="8640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7AF90A-93AA-4861-90B5-FE9B7774EEBC}">
      <dsp:nvSpPr>
        <dsp:cNvPr id="0" name=""/>
        <dsp:cNvSpPr/>
      </dsp:nvSpPr>
      <dsp:spPr>
        <a:xfrm>
          <a:off x="0" y="431751"/>
          <a:ext cx="7488832" cy="667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1217" tIns="333248" rIns="581217" bIns="113792" numCol="1" spcCol="1270" anchor="t" anchorCtr="0">
          <a:noAutofit/>
        </a:bodyPr>
        <a:lstStyle/>
        <a:p>
          <a:pPr marL="171450" lvl="1" indent="-171450" algn="l" defTabSz="711200">
            <a:lnSpc>
              <a:spcPct val="90000"/>
            </a:lnSpc>
            <a:spcBef>
              <a:spcPct val="0"/>
            </a:spcBef>
            <a:spcAft>
              <a:spcPct val="15000"/>
            </a:spcAft>
            <a:buChar char="•"/>
          </a:pPr>
          <a:r>
            <a:rPr lang="hu-HU" sz="1600" kern="1200" dirty="0">
              <a:solidFill>
                <a:schemeClr val="tx1"/>
              </a:solidFill>
              <a:latin typeface="Arial" panose="020B0604020202020204" pitchFamily="34" charset="0"/>
              <a:cs typeface="Arial" panose="020B0604020202020204" pitchFamily="34" charset="0"/>
            </a:rPr>
            <a:t>Készülj fel a jövőre vonatkozó tervekkel, hogy cselekedni tudj!</a:t>
          </a:r>
        </a:p>
      </dsp:txBody>
      <dsp:txXfrm>
        <a:off x="0" y="431751"/>
        <a:ext cx="7488832" cy="667800"/>
      </dsp:txXfrm>
    </dsp:sp>
    <dsp:sp modelId="{86878FD4-90D8-49C3-ADC4-2C5391560313}">
      <dsp:nvSpPr>
        <dsp:cNvPr id="0" name=""/>
        <dsp:cNvSpPr/>
      </dsp:nvSpPr>
      <dsp:spPr>
        <a:xfrm>
          <a:off x="374441" y="195591"/>
          <a:ext cx="5242182"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42" tIns="0" rIns="198142" bIns="0" numCol="1" spcCol="1270" anchor="ctr" anchorCtr="0">
          <a:noAutofit/>
        </a:bodyPr>
        <a:lstStyle/>
        <a:p>
          <a:pPr marL="0" lvl="0" indent="0" algn="l" defTabSz="711200">
            <a:lnSpc>
              <a:spcPct val="90000"/>
            </a:lnSpc>
            <a:spcBef>
              <a:spcPct val="0"/>
            </a:spcBef>
            <a:spcAft>
              <a:spcPct val="35000"/>
            </a:spcAft>
            <a:buNone/>
          </a:pPr>
          <a:r>
            <a:rPr lang="hu-HU" sz="1600" kern="1200" dirty="0">
              <a:latin typeface="Arial" panose="020B0604020202020204" pitchFamily="34" charset="0"/>
              <a:cs typeface="Arial" panose="020B0604020202020204" pitchFamily="34" charset="0"/>
            </a:rPr>
            <a:t>Tervezés</a:t>
          </a:r>
        </a:p>
      </dsp:txBody>
      <dsp:txXfrm>
        <a:off x="397498" y="218648"/>
        <a:ext cx="5196068" cy="426206"/>
      </dsp:txXfrm>
    </dsp:sp>
    <dsp:sp modelId="{7623EAC2-9B8B-427F-8B8A-DD985831890D}">
      <dsp:nvSpPr>
        <dsp:cNvPr id="0" name=""/>
        <dsp:cNvSpPr/>
      </dsp:nvSpPr>
      <dsp:spPr>
        <a:xfrm>
          <a:off x="0" y="1422111"/>
          <a:ext cx="7488832" cy="667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1217" tIns="333248" rIns="581217" bIns="113792" numCol="1" spcCol="1270" anchor="t" anchorCtr="0">
          <a:noAutofit/>
        </a:bodyPr>
        <a:lstStyle/>
        <a:p>
          <a:pPr marL="171450" lvl="1" indent="-171450" algn="l" defTabSz="711200">
            <a:lnSpc>
              <a:spcPct val="90000"/>
            </a:lnSpc>
            <a:spcBef>
              <a:spcPct val="0"/>
            </a:spcBef>
            <a:spcAft>
              <a:spcPct val="15000"/>
            </a:spcAft>
            <a:buChar char="•"/>
          </a:pPr>
          <a:r>
            <a:rPr lang="hu-HU" sz="1600" kern="1200" dirty="0">
              <a:solidFill>
                <a:schemeClr val="tx1"/>
              </a:solidFill>
              <a:latin typeface="Arial" panose="020B0604020202020204" pitchFamily="34" charset="0"/>
              <a:cs typeface="Arial" panose="020B0604020202020204" pitchFamily="34" charset="0"/>
            </a:rPr>
            <a:t> A termelés emberi és nem emberi részei</a:t>
          </a:r>
        </a:p>
      </dsp:txBody>
      <dsp:txXfrm>
        <a:off x="0" y="1422111"/>
        <a:ext cx="7488832" cy="667800"/>
      </dsp:txXfrm>
    </dsp:sp>
    <dsp:sp modelId="{FA063450-6B1C-4403-A0A3-8972BCF741EA}">
      <dsp:nvSpPr>
        <dsp:cNvPr id="0" name=""/>
        <dsp:cNvSpPr/>
      </dsp:nvSpPr>
      <dsp:spPr>
        <a:xfrm>
          <a:off x="374441" y="1185951"/>
          <a:ext cx="5242182"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42" tIns="0" rIns="198142" bIns="0" numCol="1" spcCol="1270" anchor="ctr" anchorCtr="0">
          <a:noAutofit/>
        </a:bodyPr>
        <a:lstStyle/>
        <a:p>
          <a:pPr marL="0" lvl="0" indent="0" algn="l" defTabSz="711200">
            <a:lnSpc>
              <a:spcPct val="90000"/>
            </a:lnSpc>
            <a:spcBef>
              <a:spcPct val="0"/>
            </a:spcBef>
            <a:spcAft>
              <a:spcPct val="35000"/>
            </a:spcAft>
            <a:buNone/>
          </a:pPr>
          <a:r>
            <a:rPr lang="hu-HU" sz="1600" kern="1200" dirty="0">
              <a:latin typeface="Arial" panose="020B0604020202020204" pitchFamily="34" charset="0"/>
              <a:cs typeface="Arial" panose="020B0604020202020204" pitchFamily="34" charset="0"/>
            </a:rPr>
            <a:t>Szervező</a:t>
          </a:r>
        </a:p>
      </dsp:txBody>
      <dsp:txXfrm>
        <a:off x="397498" y="1209008"/>
        <a:ext cx="5196068" cy="426206"/>
      </dsp:txXfrm>
    </dsp:sp>
    <dsp:sp modelId="{2AF70C72-42A6-4813-8E39-DC0F4E80E3D0}">
      <dsp:nvSpPr>
        <dsp:cNvPr id="0" name=""/>
        <dsp:cNvSpPr/>
      </dsp:nvSpPr>
      <dsp:spPr>
        <a:xfrm>
          <a:off x="0" y="2412471"/>
          <a:ext cx="7488832" cy="667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1217" tIns="333248" rIns="581217" bIns="113792" numCol="1" spcCol="1270" anchor="t" anchorCtr="0">
          <a:noAutofit/>
        </a:bodyPr>
        <a:lstStyle/>
        <a:p>
          <a:pPr marL="171450" lvl="1" indent="-171450" algn="l" defTabSz="711200">
            <a:lnSpc>
              <a:spcPct val="90000"/>
            </a:lnSpc>
            <a:spcBef>
              <a:spcPct val="0"/>
            </a:spcBef>
            <a:spcAft>
              <a:spcPct val="15000"/>
            </a:spcAft>
            <a:buChar char="•"/>
          </a:pPr>
          <a:r>
            <a:rPr lang="hu-HU" sz="1600" kern="1200" dirty="0">
              <a:solidFill>
                <a:schemeClr val="tx1"/>
              </a:solidFill>
              <a:latin typeface="Arial" panose="020B0604020202020204" pitchFamily="34" charset="0"/>
              <a:cs typeface="Arial" panose="020B0604020202020204" pitchFamily="34" charset="0"/>
            </a:rPr>
            <a:t>vezető emberek.</a:t>
          </a:r>
        </a:p>
      </dsp:txBody>
      <dsp:txXfrm>
        <a:off x="0" y="2412471"/>
        <a:ext cx="7488832" cy="667800"/>
      </dsp:txXfrm>
    </dsp:sp>
    <dsp:sp modelId="{40BB415A-A628-45D3-9B4D-D26F98376245}">
      <dsp:nvSpPr>
        <dsp:cNvPr id="0" name=""/>
        <dsp:cNvSpPr/>
      </dsp:nvSpPr>
      <dsp:spPr>
        <a:xfrm>
          <a:off x="374441" y="2176311"/>
          <a:ext cx="5242182"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42" tIns="0" rIns="198142" bIns="0" numCol="1" spcCol="1270" anchor="ctr" anchorCtr="0">
          <a:noAutofit/>
        </a:bodyPr>
        <a:lstStyle/>
        <a:p>
          <a:pPr marL="0" lvl="0" indent="0" algn="l" defTabSz="711200">
            <a:lnSpc>
              <a:spcPct val="90000"/>
            </a:lnSpc>
            <a:spcBef>
              <a:spcPct val="0"/>
            </a:spcBef>
            <a:spcAft>
              <a:spcPct val="35000"/>
            </a:spcAft>
            <a:buNone/>
          </a:pPr>
          <a:r>
            <a:rPr lang="hu-HU" sz="1600" b="1" kern="1200" dirty="0">
              <a:latin typeface="Arial" panose="020B0604020202020204" pitchFamily="34" charset="0"/>
              <a:cs typeface="Arial" panose="020B0604020202020204" pitchFamily="34" charset="0"/>
            </a:rPr>
            <a:t>Parancsoló</a:t>
          </a:r>
        </a:p>
      </dsp:txBody>
      <dsp:txXfrm>
        <a:off x="397498" y="2199368"/>
        <a:ext cx="5196068" cy="426206"/>
      </dsp:txXfrm>
    </dsp:sp>
    <dsp:sp modelId="{A6F69ED3-1DCC-4249-A55D-B5EBA29CBBB1}">
      <dsp:nvSpPr>
        <dsp:cNvPr id="0" name=""/>
        <dsp:cNvSpPr/>
      </dsp:nvSpPr>
      <dsp:spPr>
        <a:xfrm>
          <a:off x="0" y="3402831"/>
          <a:ext cx="7488832" cy="667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1217" tIns="333248" rIns="581217" bIns="113792" numCol="1" spcCol="1270" anchor="t" anchorCtr="0">
          <a:noAutofit/>
        </a:bodyPr>
        <a:lstStyle/>
        <a:p>
          <a:pPr marL="171450" lvl="1" indent="-171450" algn="l" defTabSz="711200">
            <a:lnSpc>
              <a:spcPct val="90000"/>
            </a:lnSpc>
            <a:spcBef>
              <a:spcPct val="0"/>
            </a:spcBef>
            <a:spcAft>
              <a:spcPct val="15000"/>
            </a:spcAft>
            <a:buChar char="•"/>
          </a:pPr>
          <a:r>
            <a:rPr lang="hu-HU" sz="1600" kern="1200" dirty="0">
              <a:solidFill>
                <a:schemeClr val="tx1"/>
              </a:solidFill>
              <a:latin typeface="Arial" panose="020B0604020202020204" pitchFamily="34" charset="0"/>
              <a:cs typeface="Arial" panose="020B0604020202020204" pitchFamily="34" charset="0"/>
            </a:rPr>
            <a:t>Mi a tökéletes struktúra, amelyben egy szervezet elérheti céljait?</a:t>
          </a:r>
        </a:p>
      </dsp:txBody>
      <dsp:txXfrm>
        <a:off x="0" y="3402831"/>
        <a:ext cx="7488832" cy="667800"/>
      </dsp:txXfrm>
    </dsp:sp>
    <dsp:sp modelId="{CF213803-0D76-4095-A7E3-5A867EB80E6D}">
      <dsp:nvSpPr>
        <dsp:cNvPr id="0" name=""/>
        <dsp:cNvSpPr/>
      </dsp:nvSpPr>
      <dsp:spPr>
        <a:xfrm>
          <a:off x="374441" y="3166671"/>
          <a:ext cx="5242182"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42" tIns="0" rIns="198142" bIns="0" numCol="1" spcCol="1270" anchor="ctr" anchorCtr="0">
          <a:noAutofit/>
        </a:bodyPr>
        <a:lstStyle/>
        <a:p>
          <a:pPr marL="0" lvl="0" indent="0" algn="l" defTabSz="711200">
            <a:lnSpc>
              <a:spcPct val="90000"/>
            </a:lnSpc>
            <a:spcBef>
              <a:spcPct val="0"/>
            </a:spcBef>
            <a:spcAft>
              <a:spcPct val="35000"/>
            </a:spcAft>
            <a:buNone/>
          </a:pPr>
          <a:r>
            <a:rPr lang="hu-HU" sz="1600" kern="1200" dirty="0">
              <a:latin typeface="Arial" panose="020B0604020202020204" pitchFamily="34" charset="0"/>
              <a:cs typeface="Arial" panose="020B0604020202020204" pitchFamily="34" charset="0"/>
            </a:rPr>
            <a:t>Koordináló</a:t>
          </a:r>
        </a:p>
      </dsp:txBody>
      <dsp:txXfrm>
        <a:off x="397498" y="3189728"/>
        <a:ext cx="5196068" cy="426206"/>
      </dsp:txXfrm>
    </dsp:sp>
    <dsp:sp modelId="{1CA230AB-7D97-472E-B4D7-1B308C57D982}">
      <dsp:nvSpPr>
        <dsp:cNvPr id="0" name=""/>
        <dsp:cNvSpPr/>
      </dsp:nvSpPr>
      <dsp:spPr>
        <a:xfrm>
          <a:off x="0" y="4393191"/>
          <a:ext cx="7488832" cy="667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1217" tIns="333248" rIns="581217" bIns="113792" numCol="1" spcCol="1270" anchor="t" anchorCtr="0">
          <a:noAutofit/>
        </a:bodyPr>
        <a:lstStyle/>
        <a:p>
          <a:pPr marL="171450" lvl="1" indent="-171450" algn="l" defTabSz="711200">
            <a:lnSpc>
              <a:spcPct val="90000"/>
            </a:lnSpc>
            <a:spcBef>
              <a:spcPct val="0"/>
            </a:spcBef>
            <a:spcAft>
              <a:spcPct val="15000"/>
            </a:spcAft>
            <a:buChar char="•"/>
          </a:pPr>
          <a:r>
            <a:rPr lang="es-ES" sz="1600" kern="1200" dirty="0">
              <a:solidFill>
                <a:schemeClr val="tx1"/>
              </a:solidFill>
              <a:latin typeface="Arial" panose="020B0604020202020204" pitchFamily="34" charset="0"/>
              <a:cs typeface="Arial" panose="020B0604020202020204" pitchFamily="34" charset="0"/>
            </a:rPr>
            <a:t>Mi van folyamatban a tervekhez képest?</a:t>
          </a:r>
          <a:endParaRPr lang="hu-HU" sz="1600" kern="1200" dirty="0">
            <a:solidFill>
              <a:schemeClr val="tx1"/>
            </a:solidFill>
            <a:latin typeface="Arial" panose="020B0604020202020204" pitchFamily="34" charset="0"/>
            <a:cs typeface="Arial" panose="020B0604020202020204" pitchFamily="34" charset="0"/>
          </a:endParaRPr>
        </a:p>
      </dsp:txBody>
      <dsp:txXfrm>
        <a:off x="0" y="4393191"/>
        <a:ext cx="7488832" cy="667800"/>
      </dsp:txXfrm>
    </dsp:sp>
    <dsp:sp modelId="{070EEB42-7D8C-4060-8D17-609E3EC0702B}">
      <dsp:nvSpPr>
        <dsp:cNvPr id="0" name=""/>
        <dsp:cNvSpPr/>
      </dsp:nvSpPr>
      <dsp:spPr>
        <a:xfrm>
          <a:off x="374441" y="4157031"/>
          <a:ext cx="5242182"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42" tIns="0" rIns="198142" bIns="0" numCol="1" spcCol="1270" anchor="ctr" anchorCtr="0">
          <a:noAutofit/>
        </a:bodyPr>
        <a:lstStyle/>
        <a:p>
          <a:pPr marL="0" lvl="0" indent="0" algn="l" defTabSz="711200">
            <a:lnSpc>
              <a:spcPct val="90000"/>
            </a:lnSpc>
            <a:spcBef>
              <a:spcPct val="0"/>
            </a:spcBef>
            <a:spcAft>
              <a:spcPct val="35000"/>
            </a:spcAft>
            <a:buNone/>
          </a:pPr>
          <a:r>
            <a:rPr lang="hu-HU" sz="1600" kern="1200" dirty="0">
              <a:latin typeface="Arial" panose="020B0604020202020204" pitchFamily="34" charset="0"/>
              <a:cs typeface="Arial" panose="020B0604020202020204" pitchFamily="34" charset="0"/>
            </a:rPr>
            <a:t>Ellenőrző</a:t>
          </a:r>
        </a:p>
      </dsp:txBody>
      <dsp:txXfrm>
        <a:off x="397498" y="4180088"/>
        <a:ext cx="5196068"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E603C6-06E3-458D-9CF6-DB28F18B4780}">
      <dsp:nvSpPr>
        <dsp:cNvPr id="0" name=""/>
        <dsp:cNvSpPr/>
      </dsp:nvSpPr>
      <dsp:spPr>
        <a:xfrm>
          <a:off x="2225525" y="2032000"/>
          <a:ext cx="367536" cy="1750838"/>
        </a:xfrm>
        <a:custGeom>
          <a:avLst/>
          <a:gdLst/>
          <a:ahLst/>
          <a:cxnLst/>
          <a:rect l="0" t="0" r="0" b="0"/>
          <a:pathLst>
            <a:path>
              <a:moveTo>
                <a:pt x="0" y="0"/>
              </a:moveTo>
              <a:lnTo>
                <a:pt x="183768" y="0"/>
              </a:lnTo>
              <a:lnTo>
                <a:pt x="183768" y="1750838"/>
              </a:lnTo>
              <a:lnTo>
                <a:pt x="367536" y="17508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hu-HU" sz="600" kern="1200">
            <a:latin typeface="Arial" panose="020B0604020202020204" pitchFamily="34" charset="0"/>
            <a:cs typeface="Arial" panose="020B0604020202020204" pitchFamily="34" charset="0"/>
          </a:endParaRPr>
        </a:p>
      </dsp:txBody>
      <dsp:txXfrm>
        <a:off x="2364568" y="2862694"/>
        <a:ext cx="89449" cy="89449"/>
      </dsp:txXfrm>
    </dsp:sp>
    <dsp:sp modelId="{8B2C8F03-F773-4DDB-83B7-B8D63A820C18}">
      <dsp:nvSpPr>
        <dsp:cNvPr id="0" name=""/>
        <dsp:cNvSpPr/>
      </dsp:nvSpPr>
      <dsp:spPr>
        <a:xfrm>
          <a:off x="2225525" y="2032000"/>
          <a:ext cx="367536" cy="1050503"/>
        </a:xfrm>
        <a:custGeom>
          <a:avLst/>
          <a:gdLst/>
          <a:ahLst/>
          <a:cxnLst/>
          <a:rect l="0" t="0" r="0" b="0"/>
          <a:pathLst>
            <a:path>
              <a:moveTo>
                <a:pt x="0" y="0"/>
              </a:moveTo>
              <a:lnTo>
                <a:pt x="183768" y="0"/>
              </a:lnTo>
              <a:lnTo>
                <a:pt x="183768" y="1050503"/>
              </a:lnTo>
              <a:lnTo>
                <a:pt x="367536" y="105050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u-HU" sz="500" kern="1200">
            <a:latin typeface="Arial" panose="020B0604020202020204" pitchFamily="34" charset="0"/>
            <a:cs typeface="Arial" panose="020B0604020202020204" pitchFamily="34" charset="0"/>
          </a:endParaRPr>
        </a:p>
      </dsp:txBody>
      <dsp:txXfrm>
        <a:off x="2381470" y="2529428"/>
        <a:ext cx="55647" cy="55647"/>
      </dsp:txXfrm>
    </dsp:sp>
    <dsp:sp modelId="{63785D02-95F1-4A71-BB17-1E45E5A5B888}">
      <dsp:nvSpPr>
        <dsp:cNvPr id="0" name=""/>
        <dsp:cNvSpPr/>
      </dsp:nvSpPr>
      <dsp:spPr>
        <a:xfrm>
          <a:off x="2225525" y="2032000"/>
          <a:ext cx="367536" cy="350167"/>
        </a:xfrm>
        <a:custGeom>
          <a:avLst/>
          <a:gdLst/>
          <a:ahLst/>
          <a:cxnLst/>
          <a:rect l="0" t="0" r="0" b="0"/>
          <a:pathLst>
            <a:path>
              <a:moveTo>
                <a:pt x="0" y="0"/>
              </a:moveTo>
              <a:lnTo>
                <a:pt x="183768" y="0"/>
              </a:lnTo>
              <a:lnTo>
                <a:pt x="183768" y="350167"/>
              </a:lnTo>
              <a:lnTo>
                <a:pt x="367536" y="3501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u-HU" sz="500" kern="1200">
            <a:latin typeface="Arial" panose="020B0604020202020204" pitchFamily="34" charset="0"/>
            <a:cs typeface="Arial" panose="020B0604020202020204" pitchFamily="34" charset="0"/>
          </a:endParaRPr>
        </a:p>
      </dsp:txBody>
      <dsp:txXfrm>
        <a:off x="2396602" y="2194392"/>
        <a:ext cx="25382" cy="25382"/>
      </dsp:txXfrm>
    </dsp:sp>
    <dsp:sp modelId="{889225AF-D771-4F55-A82B-B4E9E661ABCB}">
      <dsp:nvSpPr>
        <dsp:cNvPr id="0" name=""/>
        <dsp:cNvSpPr/>
      </dsp:nvSpPr>
      <dsp:spPr>
        <a:xfrm>
          <a:off x="2225525" y="1681832"/>
          <a:ext cx="367536" cy="350167"/>
        </a:xfrm>
        <a:custGeom>
          <a:avLst/>
          <a:gdLst/>
          <a:ahLst/>
          <a:cxnLst/>
          <a:rect l="0" t="0" r="0" b="0"/>
          <a:pathLst>
            <a:path>
              <a:moveTo>
                <a:pt x="0" y="350167"/>
              </a:moveTo>
              <a:lnTo>
                <a:pt x="183768" y="350167"/>
              </a:lnTo>
              <a:lnTo>
                <a:pt x="183768" y="0"/>
              </a:lnTo>
              <a:lnTo>
                <a:pt x="36753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u-HU" sz="500" kern="1200">
            <a:latin typeface="Arial" panose="020B0604020202020204" pitchFamily="34" charset="0"/>
            <a:cs typeface="Arial" panose="020B0604020202020204" pitchFamily="34" charset="0"/>
          </a:endParaRPr>
        </a:p>
      </dsp:txBody>
      <dsp:txXfrm>
        <a:off x="2396602" y="1844225"/>
        <a:ext cx="25382" cy="25382"/>
      </dsp:txXfrm>
    </dsp:sp>
    <dsp:sp modelId="{2BC516FB-DDFF-440F-AAEB-DB1068382F08}">
      <dsp:nvSpPr>
        <dsp:cNvPr id="0" name=""/>
        <dsp:cNvSpPr/>
      </dsp:nvSpPr>
      <dsp:spPr>
        <a:xfrm>
          <a:off x="2225525" y="981496"/>
          <a:ext cx="367536" cy="1050503"/>
        </a:xfrm>
        <a:custGeom>
          <a:avLst/>
          <a:gdLst/>
          <a:ahLst/>
          <a:cxnLst/>
          <a:rect l="0" t="0" r="0" b="0"/>
          <a:pathLst>
            <a:path>
              <a:moveTo>
                <a:pt x="0" y="1050503"/>
              </a:moveTo>
              <a:lnTo>
                <a:pt x="183768" y="1050503"/>
              </a:lnTo>
              <a:lnTo>
                <a:pt x="183768" y="0"/>
              </a:lnTo>
              <a:lnTo>
                <a:pt x="36753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u-HU" sz="500" kern="1200">
            <a:latin typeface="Arial" panose="020B0604020202020204" pitchFamily="34" charset="0"/>
            <a:cs typeface="Arial" panose="020B0604020202020204" pitchFamily="34" charset="0"/>
          </a:endParaRPr>
        </a:p>
      </dsp:txBody>
      <dsp:txXfrm>
        <a:off x="2381470" y="1478924"/>
        <a:ext cx="55647" cy="55647"/>
      </dsp:txXfrm>
    </dsp:sp>
    <dsp:sp modelId="{A4DE7D5D-796E-478D-B239-79C9E443CAB8}">
      <dsp:nvSpPr>
        <dsp:cNvPr id="0" name=""/>
        <dsp:cNvSpPr/>
      </dsp:nvSpPr>
      <dsp:spPr>
        <a:xfrm>
          <a:off x="2225525" y="281161"/>
          <a:ext cx="367536" cy="1750838"/>
        </a:xfrm>
        <a:custGeom>
          <a:avLst/>
          <a:gdLst/>
          <a:ahLst/>
          <a:cxnLst/>
          <a:rect l="0" t="0" r="0" b="0"/>
          <a:pathLst>
            <a:path>
              <a:moveTo>
                <a:pt x="0" y="1750838"/>
              </a:moveTo>
              <a:lnTo>
                <a:pt x="183768" y="1750838"/>
              </a:lnTo>
              <a:lnTo>
                <a:pt x="183768" y="0"/>
              </a:lnTo>
              <a:lnTo>
                <a:pt x="36753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hu-HU" sz="600" kern="1200">
            <a:latin typeface="Arial" panose="020B0604020202020204" pitchFamily="34" charset="0"/>
            <a:cs typeface="Arial" panose="020B0604020202020204" pitchFamily="34" charset="0"/>
          </a:endParaRPr>
        </a:p>
      </dsp:txBody>
      <dsp:txXfrm>
        <a:off x="2364568" y="1111855"/>
        <a:ext cx="89449" cy="89449"/>
      </dsp:txXfrm>
    </dsp:sp>
    <dsp:sp modelId="{06ADEEA5-7290-4D38-9C3E-3BE63D9BB224}">
      <dsp:nvSpPr>
        <dsp:cNvPr id="0" name=""/>
        <dsp:cNvSpPr/>
      </dsp:nvSpPr>
      <dsp:spPr>
        <a:xfrm rot="16200000">
          <a:off x="471001" y="1751865"/>
          <a:ext cx="2948781" cy="560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hu-HU" sz="2300" kern="1200" dirty="0">
              <a:latin typeface="Arial" panose="020B0604020202020204" pitchFamily="34" charset="0"/>
              <a:cs typeface="Arial" panose="020B0604020202020204" pitchFamily="34" charset="0"/>
            </a:rPr>
            <a:t>A tevékenységek köre</a:t>
          </a:r>
        </a:p>
      </dsp:txBody>
      <dsp:txXfrm>
        <a:off x="471001" y="1751865"/>
        <a:ext cx="2948781" cy="560268"/>
      </dsp:txXfrm>
    </dsp:sp>
    <dsp:sp modelId="{5A667B28-501E-402F-893E-6EFFBD2DE890}">
      <dsp:nvSpPr>
        <dsp:cNvPr id="0" name=""/>
        <dsp:cNvSpPr/>
      </dsp:nvSpPr>
      <dsp:spPr>
        <a:xfrm>
          <a:off x="2593062" y="1026"/>
          <a:ext cx="1837680" cy="560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hu-HU" sz="2300" kern="1200" dirty="0">
              <a:latin typeface="Arial" panose="020B0604020202020204" pitchFamily="34" charset="0"/>
              <a:cs typeface="Arial" panose="020B0604020202020204" pitchFamily="34" charset="0"/>
            </a:rPr>
            <a:t>Műszaki</a:t>
          </a:r>
        </a:p>
      </dsp:txBody>
      <dsp:txXfrm>
        <a:off x="2593062" y="1026"/>
        <a:ext cx="1837680" cy="560268"/>
      </dsp:txXfrm>
    </dsp:sp>
    <dsp:sp modelId="{87C31D97-AC5C-4912-B28C-EB1E13DD7D05}">
      <dsp:nvSpPr>
        <dsp:cNvPr id="0" name=""/>
        <dsp:cNvSpPr/>
      </dsp:nvSpPr>
      <dsp:spPr>
        <a:xfrm>
          <a:off x="2593062" y="701362"/>
          <a:ext cx="1837680" cy="560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hu-HU" sz="2300" b="0" kern="1200" dirty="0">
              <a:latin typeface="Arial" panose="020B0604020202020204" pitchFamily="34" charset="0"/>
              <a:cs typeface="Arial" panose="020B0604020202020204" pitchFamily="34" charset="0"/>
            </a:rPr>
            <a:t>Kereskedelmi</a:t>
          </a:r>
        </a:p>
      </dsp:txBody>
      <dsp:txXfrm>
        <a:off x="2593062" y="701362"/>
        <a:ext cx="1837680" cy="560268"/>
      </dsp:txXfrm>
    </dsp:sp>
    <dsp:sp modelId="{4F40B6B0-9130-4BD5-BBD9-86173D331283}">
      <dsp:nvSpPr>
        <dsp:cNvPr id="0" name=""/>
        <dsp:cNvSpPr/>
      </dsp:nvSpPr>
      <dsp:spPr>
        <a:xfrm>
          <a:off x="2593062" y="1401698"/>
          <a:ext cx="1837680" cy="560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hu-HU" sz="2300" kern="1200" dirty="0">
              <a:latin typeface="Arial" panose="020B0604020202020204" pitchFamily="34" charset="0"/>
              <a:cs typeface="Arial" panose="020B0604020202020204" pitchFamily="34" charset="0"/>
            </a:rPr>
            <a:t>Pénzügyi</a:t>
          </a:r>
        </a:p>
      </dsp:txBody>
      <dsp:txXfrm>
        <a:off x="2593062" y="1401698"/>
        <a:ext cx="1837680" cy="560268"/>
      </dsp:txXfrm>
    </dsp:sp>
    <dsp:sp modelId="{74B65A39-D551-43AE-9449-8B5F0F44D5C3}">
      <dsp:nvSpPr>
        <dsp:cNvPr id="0" name=""/>
        <dsp:cNvSpPr/>
      </dsp:nvSpPr>
      <dsp:spPr>
        <a:xfrm>
          <a:off x="2593062" y="2102033"/>
          <a:ext cx="1837680" cy="560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hu-HU" sz="2300" kern="1200" dirty="0">
              <a:latin typeface="Arial" panose="020B0604020202020204" pitchFamily="34" charset="0"/>
              <a:cs typeface="Arial" panose="020B0604020202020204" pitchFamily="34" charset="0"/>
            </a:rPr>
            <a:t>Biztonság</a:t>
          </a:r>
        </a:p>
      </dsp:txBody>
      <dsp:txXfrm>
        <a:off x="2593062" y="2102033"/>
        <a:ext cx="1837680" cy="560268"/>
      </dsp:txXfrm>
    </dsp:sp>
    <dsp:sp modelId="{87A3FFD5-911F-4B59-905C-7EA14BB400BA}">
      <dsp:nvSpPr>
        <dsp:cNvPr id="0" name=""/>
        <dsp:cNvSpPr/>
      </dsp:nvSpPr>
      <dsp:spPr>
        <a:xfrm>
          <a:off x="2593062" y="2802369"/>
          <a:ext cx="1837680" cy="560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hu-HU" sz="2300" kern="1200" dirty="0">
              <a:latin typeface="Arial" panose="020B0604020202020204" pitchFamily="34" charset="0"/>
              <a:cs typeface="Arial" panose="020B0604020202020204" pitchFamily="34" charset="0"/>
            </a:rPr>
            <a:t>Könyvelés</a:t>
          </a:r>
        </a:p>
      </dsp:txBody>
      <dsp:txXfrm>
        <a:off x="2593062" y="2802369"/>
        <a:ext cx="1837680" cy="560268"/>
      </dsp:txXfrm>
    </dsp:sp>
    <dsp:sp modelId="{1BBCF668-21D8-45F4-AAB5-709E54C06011}">
      <dsp:nvSpPr>
        <dsp:cNvPr id="0" name=""/>
        <dsp:cNvSpPr/>
      </dsp:nvSpPr>
      <dsp:spPr>
        <a:xfrm>
          <a:off x="2593062" y="3502704"/>
          <a:ext cx="1837680" cy="560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hu-HU" sz="2300" kern="1200" dirty="0">
              <a:latin typeface="Arial" panose="020B0604020202020204" pitchFamily="34" charset="0"/>
              <a:cs typeface="Arial" panose="020B0604020202020204" pitchFamily="34" charset="0"/>
            </a:rPr>
            <a:t>Vezetői</a:t>
          </a:r>
        </a:p>
      </dsp:txBody>
      <dsp:txXfrm>
        <a:off x="2593062" y="3502704"/>
        <a:ext cx="1837680" cy="5602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5AEE0-92D6-4BAC-8239-A4A0CA98AAAB}">
      <dsp:nvSpPr>
        <dsp:cNvPr id="0" name=""/>
        <dsp:cNvSpPr/>
      </dsp:nvSpPr>
      <dsp:spPr>
        <a:xfrm>
          <a:off x="5379" y="0"/>
          <a:ext cx="3215747" cy="86409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hu-HU" sz="2700" kern="1200" dirty="0">
              <a:latin typeface="Arial" panose="020B0604020202020204" pitchFamily="34" charset="0"/>
              <a:cs typeface="Arial" panose="020B0604020202020204" pitchFamily="34" charset="0"/>
            </a:rPr>
            <a:t>Alkalmazottak szervezése</a:t>
          </a:r>
        </a:p>
      </dsp:txBody>
      <dsp:txXfrm>
        <a:off x="437427" y="0"/>
        <a:ext cx="2351651" cy="864096"/>
      </dsp:txXfrm>
    </dsp:sp>
    <dsp:sp modelId="{FC7C3D5F-8D00-46A2-BEA3-B572EE595C71}">
      <dsp:nvSpPr>
        <dsp:cNvPr id="0" name=""/>
        <dsp:cNvSpPr/>
      </dsp:nvSpPr>
      <dsp:spPr>
        <a:xfrm>
          <a:off x="2899552" y="0"/>
          <a:ext cx="3215747" cy="86409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hu-HU" sz="2700" kern="1200" dirty="0"/>
            <a:t>Neoklasszicista megközelítések</a:t>
          </a:r>
        </a:p>
      </dsp:txBody>
      <dsp:txXfrm>
        <a:off x="3331600" y="0"/>
        <a:ext cx="2351651" cy="8640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1995A-D244-42AF-87E3-57A57313B69D}">
      <dsp:nvSpPr>
        <dsp:cNvPr id="0" name=""/>
        <dsp:cNvSpPr/>
      </dsp:nvSpPr>
      <dsp:spPr>
        <a:xfrm>
          <a:off x="1125884" y="3100"/>
          <a:ext cx="1708546" cy="8542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hu-HU" sz="2900" kern="1200" dirty="0">
              <a:latin typeface="Arial" panose="020B0604020202020204" pitchFamily="34" charset="0"/>
              <a:cs typeface="Arial" panose="020B0604020202020204" pitchFamily="34" charset="0"/>
            </a:rPr>
            <a:t>X elmélet</a:t>
          </a:r>
        </a:p>
      </dsp:txBody>
      <dsp:txXfrm>
        <a:off x="1150905" y="28121"/>
        <a:ext cx="1658504" cy="804231"/>
      </dsp:txXfrm>
    </dsp:sp>
    <dsp:sp modelId="{1C07A36F-7179-4172-84AB-EF07CE02F5AA}">
      <dsp:nvSpPr>
        <dsp:cNvPr id="0" name=""/>
        <dsp:cNvSpPr/>
      </dsp:nvSpPr>
      <dsp:spPr>
        <a:xfrm>
          <a:off x="1296739" y="857374"/>
          <a:ext cx="170854" cy="640705"/>
        </a:xfrm>
        <a:custGeom>
          <a:avLst/>
          <a:gdLst/>
          <a:ahLst/>
          <a:cxnLst/>
          <a:rect l="0" t="0" r="0" b="0"/>
          <a:pathLst>
            <a:path>
              <a:moveTo>
                <a:pt x="0" y="0"/>
              </a:moveTo>
              <a:lnTo>
                <a:pt x="0" y="640705"/>
              </a:lnTo>
              <a:lnTo>
                <a:pt x="170854" y="6407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5B33F3-94E9-4170-88B6-64DED5A31F80}">
      <dsp:nvSpPr>
        <dsp:cNvPr id="0" name=""/>
        <dsp:cNvSpPr/>
      </dsp:nvSpPr>
      <dsp:spPr>
        <a:xfrm>
          <a:off x="1467594" y="1070942"/>
          <a:ext cx="1366837" cy="8542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hu-HU" sz="1400" kern="1200" dirty="0">
              <a:latin typeface="Arial" panose="020B0604020202020204" pitchFamily="34" charset="0"/>
              <a:cs typeface="Arial" panose="020B0604020202020204" pitchFamily="34" charset="0"/>
            </a:rPr>
            <a:t>Kevés ambícióval rendelkező munkavállalók</a:t>
          </a:r>
        </a:p>
      </dsp:txBody>
      <dsp:txXfrm>
        <a:off x="1492615" y="1095963"/>
        <a:ext cx="1316795" cy="804231"/>
      </dsp:txXfrm>
    </dsp:sp>
    <dsp:sp modelId="{DFE3F009-0DD2-445F-A46F-710F1189F4FA}">
      <dsp:nvSpPr>
        <dsp:cNvPr id="0" name=""/>
        <dsp:cNvSpPr/>
      </dsp:nvSpPr>
      <dsp:spPr>
        <a:xfrm>
          <a:off x="1296739" y="857374"/>
          <a:ext cx="170854" cy="1708546"/>
        </a:xfrm>
        <a:custGeom>
          <a:avLst/>
          <a:gdLst/>
          <a:ahLst/>
          <a:cxnLst/>
          <a:rect l="0" t="0" r="0" b="0"/>
          <a:pathLst>
            <a:path>
              <a:moveTo>
                <a:pt x="0" y="0"/>
              </a:moveTo>
              <a:lnTo>
                <a:pt x="0" y="1708546"/>
              </a:lnTo>
              <a:lnTo>
                <a:pt x="170854" y="17085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41978D-0A25-4485-BA3C-D6A70AE264C0}">
      <dsp:nvSpPr>
        <dsp:cNvPr id="0" name=""/>
        <dsp:cNvSpPr/>
      </dsp:nvSpPr>
      <dsp:spPr>
        <a:xfrm>
          <a:off x="1467594" y="2138784"/>
          <a:ext cx="1366837" cy="8542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hu-HU" sz="1400" kern="1200" dirty="0">
              <a:latin typeface="Arial" panose="020B0604020202020204" pitchFamily="34" charset="0"/>
              <a:cs typeface="Arial" panose="020B0604020202020204" pitchFamily="34" charset="0"/>
            </a:rPr>
            <a:t>A munkavállalók elkerülik a felelősséget</a:t>
          </a:r>
        </a:p>
      </dsp:txBody>
      <dsp:txXfrm>
        <a:off x="1492615" y="2163805"/>
        <a:ext cx="1316795" cy="804231"/>
      </dsp:txXfrm>
    </dsp:sp>
    <dsp:sp modelId="{7A82E6A1-A5A4-4B2A-AF7F-96256ED5CD87}">
      <dsp:nvSpPr>
        <dsp:cNvPr id="0" name=""/>
        <dsp:cNvSpPr/>
      </dsp:nvSpPr>
      <dsp:spPr>
        <a:xfrm>
          <a:off x="1296739" y="857374"/>
          <a:ext cx="170854" cy="2776388"/>
        </a:xfrm>
        <a:custGeom>
          <a:avLst/>
          <a:gdLst/>
          <a:ahLst/>
          <a:cxnLst/>
          <a:rect l="0" t="0" r="0" b="0"/>
          <a:pathLst>
            <a:path>
              <a:moveTo>
                <a:pt x="0" y="0"/>
              </a:moveTo>
              <a:lnTo>
                <a:pt x="0" y="2776388"/>
              </a:lnTo>
              <a:lnTo>
                <a:pt x="170854" y="27763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D5A5E8-352F-45DB-8111-27B6F7732AE5}">
      <dsp:nvSpPr>
        <dsp:cNvPr id="0" name=""/>
        <dsp:cNvSpPr/>
      </dsp:nvSpPr>
      <dsp:spPr>
        <a:xfrm>
          <a:off x="1467594" y="3206625"/>
          <a:ext cx="1366837" cy="8542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hu-HU" sz="1400" kern="1200" dirty="0">
              <a:latin typeface="Arial" panose="020B0604020202020204" pitchFamily="34" charset="0"/>
              <a:cs typeface="Arial" panose="020B0604020202020204" pitchFamily="34" charset="0"/>
            </a:rPr>
            <a:t>Saját érdekkel rendelkező munkavállalók</a:t>
          </a:r>
        </a:p>
      </dsp:txBody>
      <dsp:txXfrm>
        <a:off x="1492615" y="3231646"/>
        <a:ext cx="1316795" cy="804231"/>
      </dsp:txXfrm>
    </dsp:sp>
    <dsp:sp modelId="{010067DC-07C3-4DD0-A00E-C93099E19335}">
      <dsp:nvSpPr>
        <dsp:cNvPr id="0" name=""/>
        <dsp:cNvSpPr/>
      </dsp:nvSpPr>
      <dsp:spPr>
        <a:xfrm>
          <a:off x="3261568" y="3100"/>
          <a:ext cx="1708546" cy="8542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hu-HU" sz="2900" kern="1200" dirty="0">
              <a:latin typeface="Arial" panose="020B0604020202020204" pitchFamily="34" charset="0"/>
              <a:cs typeface="Arial" panose="020B0604020202020204" pitchFamily="34" charset="0"/>
            </a:rPr>
            <a:t>Y elmélet</a:t>
          </a:r>
        </a:p>
      </dsp:txBody>
      <dsp:txXfrm>
        <a:off x="3286589" y="28121"/>
        <a:ext cx="1658504" cy="804231"/>
      </dsp:txXfrm>
    </dsp:sp>
    <dsp:sp modelId="{44D0950C-E535-4FE5-97FC-6C9AB25FFF9B}">
      <dsp:nvSpPr>
        <dsp:cNvPr id="0" name=""/>
        <dsp:cNvSpPr/>
      </dsp:nvSpPr>
      <dsp:spPr>
        <a:xfrm>
          <a:off x="3432423" y="857374"/>
          <a:ext cx="170854" cy="640705"/>
        </a:xfrm>
        <a:custGeom>
          <a:avLst/>
          <a:gdLst/>
          <a:ahLst/>
          <a:cxnLst/>
          <a:rect l="0" t="0" r="0" b="0"/>
          <a:pathLst>
            <a:path>
              <a:moveTo>
                <a:pt x="0" y="0"/>
              </a:moveTo>
              <a:lnTo>
                <a:pt x="0" y="640705"/>
              </a:lnTo>
              <a:lnTo>
                <a:pt x="170854" y="6407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9829DD-CC5F-4BC5-B818-1CFE0B612D8F}">
      <dsp:nvSpPr>
        <dsp:cNvPr id="0" name=""/>
        <dsp:cNvSpPr/>
      </dsp:nvSpPr>
      <dsp:spPr>
        <a:xfrm>
          <a:off x="3603277" y="1070942"/>
          <a:ext cx="1366837" cy="8542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hu-HU" sz="1400" kern="1200" dirty="0">
              <a:latin typeface="Arial" panose="020B0604020202020204" pitchFamily="34" charset="0"/>
              <a:cs typeface="Arial" panose="020B0604020202020204" pitchFamily="34" charset="0"/>
            </a:rPr>
            <a:t>Belső motivációjú alkalmazottak</a:t>
          </a:r>
        </a:p>
      </dsp:txBody>
      <dsp:txXfrm>
        <a:off x="3628298" y="1095963"/>
        <a:ext cx="1316795" cy="804231"/>
      </dsp:txXfrm>
    </dsp:sp>
    <dsp:sp modelId="{28554783-1D85-4272-BFE6-0309AF856001}">
      <dsp:nvSpPr>
        <dsp:cNvPr id="0" name=""/>
        <dsp:cNvSpPr/>
      </dsp:nvSpPr>
      <dsp:spPr>
        <a:xfrm>
          <a:off x="3432423" y="857374"/>
          <a:ext cx="170854" cy="1708546"/>
        </a:xfrm>
        <a:custGeom>
          <a:avLst/>
          <a:gdLst/>
          <a:ahLst/>
          <a:cxnLst/>
          <a:rect l="0" t="0" r="0" b="0"/>
          <a:pathLst>
            <a:path>
              <a:moveTo>
                <a:pt x="0" y="0"/>
              </a:moveTo>
              <a:lnTo>
                <a:pt x="0" y="1708546"/>
              </a:lnTo>
              <a:lnTo>
                <a:pt x="170854" y="17085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A4AE8A-F5B9-443B-BC06-8C3D22C17E89}">
      <dsp:nvSpPr>
        <dsp:cNvPr id="0" name=""/>
        <dsp:cNvSpPr/>
      </dsp:nvSpPr>
      <dsp:spPr>
        <a:xfrm>
          <a:off x="3603277" y="2138784"/>
          <a:ext cx="1366837" cy="8542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hu-HU" sz="1400" kern="1200" dirty="0">
              <a:latin typeface="Arial" panose="020B0604020202020204" pitchFamily="34" charset="0"/>
              <a:cs typeface="Arial" panose="020B0604020202020204" pitchFamily="34" charset="0"/>
            </a:rPr>
            <a:t>Az alkalmazottak felelősséget vállalnak</a:t>
          </a:r>
        </a:p>
      </dsp:txBody>
      <dsp:txXfrm>
        <a:off x="3628298" y="2163805"/>
        <a:ext cx="1316795" cy="804231"/>
      </dsp:txXfrm>
    </dsp:sp>
    <dsp:sp modelId="{BEBA384B-8FAC-49D6-BBE0-7EC8D1FF878C}">
      <dsp:nvSpPr>
        <dsp:cNvPr id="0" name=""/>
        <dsp:cNvSpPr/>
      </dsp:nvSpPr>
      <dsp:spPr>
        <a:xfrm>
          <a:off x="3432423" y="857374"/>
          <a:ext cx="170854" cy="2776388"/>
        </a:xfrm>
        <a:custGeom>
          <a:avLst/>
          <a:gdLst/>
          <a:ahLst/>
          <a:cxnLst/>
          <a:rect l="0" t="0" r="0" b="0"/>
          <a:pathLst>
            <a:path>
              <a:moveTo>
                <a:pt x="0" y="0"/>
              </a:moveTo>
              <a:lnTo>
                <a:pt x="0" y="2776388"/>
              </a:lnTo>
              <a:lnTo>
                <a:pt x="170854" y="27763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C93E6E-48A1-4A52-92DE-8C71B0A53ABB}">
      <dsp:nvSpPr>
        <dsp:cNvPr id="0" name=""/>
        <dsp:cNvSpPr/>
      </dsp:nvSpPr>
      <dsp:spPr>
        <a:xfrm>
          <a:off x="3603277" y="3206625"/>
          <a:ext cx="1366837" cy="8542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hu-HU" sz="1400" kern="1200" dirty="0">
              <a:latin typeface="Arial" panose="020B0604020202020204" pitchFamily="34" charset="0"/>
              <a:cs typeface="Arial" panose="020B0604020202020204" pitchFamily="34" charset="0"/>
            </a:rPr>
            <a:t>Nincs szükség  rendezőre és szigorú felügyeletre</a:t>
          </a:r>
        </a:p>
      </dsp:txBody>
      <dsp:txXfrm>
        <a:off x="3628298" y="3231646"/>
        <a:ext cx="1316795" cy="80423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75189-F2F2-4B0B-9983-41CB2666C0CC}">
      <dsp:nvSpPr>
        <dsp:cNvPr id="0" name=""/>
        <dsp:cNvSpPr/>
      </dsp:nvSpPr>
      <dsp:spPr>
        <a:xfrm>
          <a:off x="0" y="18357"/>
          <a:ext cx="7848872"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hu-HU" sz="3000" kern="1200" dirty="0">
              <a:latin typeface="Arial" panose="020B0604020202020204" pitchFamily="34" charset="0"/>
              <a:cs typeface="Arial" panose="020B0604020202020204" pitchFamily="34" charset="0"/>
            </a:rPr>
            <a:t>Tekintélyelvű</a:t>
          </a:r>
        </a:p>
      </dsp:txBody>
      <dsp:txXfrm>
        <a:off x="34269" y="52626"/>
        <a:ext cx="7780334" cy="633462"/>
      </dsp:txXfrm>
    </dsp:sp>
    <dsp:sp modelId="{77B821F0-50E1-45C8-AAFA-D6DFE079BDF8}">
      <dsp:nvSpPr>
        <dsp:cNvPr id="0" name=""/>
        <dsp:cNvSpPr/>
      </dsp:nvSpPr>
      <dsp:spPr>
        <a:xfrm>
          <a:off x="0" y="749499"/>
          <a:ext cx="7848872"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hu-HU" sz="2300" kern="1200" dirty="0">
              <a:latin typeface="Arial" panose="020B0604020202020204" pitchFamily="34" charset="0"/>
              <a:cs typeface="Arial" panose="020B0604020202020204" pitchFamily="34" charset="0"/>
            </a:rPr>
            <a:t>A vezető határozza meg a politikát.</a:t>
          </a:r>
        </a:p>
      </dsp:txBody>
      <dsp:txXfrm>
        <a:off x="0" y="749499"/>
        <a:ext cx="7848872" cy="496800"/>
      </dsp:txXfrm>
    </dsp:sp>
    <dsp:sp modelId="{73668F80-0D27-493A-B9A1-B1F6F557DCA9}">
      <dsp:nvSpPr>
        <dsp:cNvPr id="0" name=""/>
        <dsp:cNvSpPr/>
      </dsp:nvSpPr>
      <dsp:spPr>
        <a:xfrm>
          <a:off x="0" y="1246299"/>
          <a:ext cx="7848872"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hu-HU" sz="3000" kern="1200" dirty="0">
              <a:latin typeface="Arial" panose="020B0604020202020204" pitchFamily="34" charset="0"/>
              <a:cs typeface="Arial" panose="020B0604020202020204" pitchFamily="34" charset="0"/>
            </a:rPr>
            <a:t>Demokratikus</a:t>
          </a:r>
        </a:p>
      </dsp:txBody>
      <dsp:txXfrm>
        <a:off x="34269" y="1280568"/>
        <a:ext cx="7780334" cy="633462"/>
      </dsp:txXfrm>
    </dsp:sp>
    <dsp:sp modelId="{B996602E-FE08-42B7-9333-649A3CD30783}">
      <dsp:nvSpPr>
        <dsp:cNvPr id="0" name=""/>
        <dsp:cNvSpPr/>
      </dsp:nvSpPr>
      <dsp:spPr>
        <a:xfrm>
          <a:off x="0" y="1948299"/>
          <a:ext cx="7848872" cy="683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hu-HU" sz="2300" kern="1200" dirty="0">
              <a:latin typeface="Arial" panose="020B0604020202020204" pitchFamily="34" charset="0"/>
              <a:cs typeface="Arial" panose="020B0604020202020204" pitchFamily="34" charset="0"/>
            </a:rPr>
            <a:t>A kollektív folyamat meghatározza a politikát, a vezető segíthet.</a:t>
          </a:r>
        </a:p>
      </dsp:txBody>
      <dsp:txXfrm>
        <a:off x="0" y="1948299"/>
        <a:ext cx="7848872" cy="683100"/>
      </dsp:txXfrm>
    </dsp:sp>
    <dsp:sp modelId="{6F8B7566-E08D-4B72-9D79-21894A998779}">
      <dsp:nvSpPr>
        <dsp:cNvPr id="0" name=""/>
        <dsp:cNvSpPr/>
      </dsp:nvSpPr>
      <dsp:spPr>
        <a:xfrm>
          <a:off x="0" y="2631399"/>
          <a:ext cx="7848872"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hu-HU" sz="3000" kern="1200" dirty="0" err="1">
              <a:latin typeface="Arial" panose="020B0604020202020204" pitchFamily="34" charset="0"/>
              <a:cs typeface="Arial" panose="020B0604020202020204" pitchFamily="34" charset="0"/>
            </a:rPr>
            <a:t>Laissez-faire</a:t>
          </a:r>
          <a:endParaRPr lang="hu-HU" sz="3000" kern="1200" dirty="0">
            <a:latin typeface="Arial" panose="020B0604020202020204" pitchFamily="34" charset="0"/>
            <a:cs typeface="Arial" panose="020B0604020202020204" pitchFamily="34" charset="0"/>
          </a:endParaRPr>
        </a:p>
      </dsp:txBody>
      <dsp:txXfrm>
        <a:off x="34269" y="2665668"/>
        <a:ext cx="7780334" cy="633462"/>
      </dsp:txXfrm>
    </dsp:sp>
    <dsp:sp modelId="{BDEEAE0B-0035-4F3E-B4BB-1EB774224018}">
      <dsp:nvSpPr>
        <dsp:cNvPr id="0" name=""/>
        <dsp:cNvSpPr/>
      </dsp:nvSpPr>
      <dsp:spPr>
        <a:xfrm>
          <a:off x="0" y="3333399"/>
          <a:ext cx="7848872" cy="683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hu-HU" sz="2300" kern="1200" dirty="0">
              <a:latin typeface="Arial" panose="020B0604020202020204" pitchFamily="34" charset="0"/>
              <a:cs typeface="Arial" panose="020B0604020202020204" pitchFamily="34" charset="0"/>
            </a:rPr>
            <a:t>A csoport maga határozza meg a politikát a vezető részvétele nélkül.</a:t>
          </a:r>
        </a:p>
      </dsp:txBody>
      <dsp:txXfrm>
        <a:off x="0" y="3333399"/>
        <a:ext cx="7848872" cy="6831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5AEE0-92D6-4BAC-8239-A4A0CA98AAAB}">
      <dsp:nvSpPr>
        <dsp:cNvPr id="0" name=""/>
        <dsp:cNvSpPr/>
      </dsp:nvSpPr>
      <dsp:spPr>
        <a:xfrm>
          <a:off x="5379" y="0"/>
          <a:ext cx="3215747" cy="86409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hu-HU" sz="2700" kern="1200" dirty="0">
              <a:latin typeface="Arial" panose="020B0604020202020204" pitchFamily="34" charset="0"/>
              <a:cs typeface="Arial" panose="020B0604020202020204" pitchFamily="34" charset="0"/>
            </a:rPr>
            <a:t>Alkalmazottak szervezése</a:t>
          </a:r>
        </a:p>
      </dsp:txBody>
      <dsp:txXfrm>
        <a:off x="437427" y="0"/>
        <a:ext cx="2351651" cy="864096"/>
      </dsp:txXfrm>
    </dsp:sp>
    <dsp:sp modelId="{FC7C3D5F-8D00-46A2-BEA3-B572EE595C71}">
      <dsp:nvSpPr>
        <dsp:cNvPr id="0" name=""/>
        <dsp:cNvSpPr/>
      </dsp:nvSpPr>
      <dsp:spPr>
        <a:xfrm>
          <a:off x="2899552" y="0"/>
          <a:ext cx="3215747" cy="86409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hu-HU" sz="2700" kern="1200" dirty="0"/>
            <a:t>Modern megközelítések</a:t>
          </a:r>
        </a:p>
      </dsp:txBody>
      <dsp:txXfrm>
        <a:off x="3331600" y="0"/>
        <a:ext cx="2351651" cy="86409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2843149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3265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63063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13647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2759233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2043259959"/>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Lst>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www.indeed.com/career-advice/career-development/what-is-management" TargetMode="External"/><Relationship Id="rId2" Type="http://schemas.openxmlformats.org/officeDocument/2006/relationships/hyperlink" Target="https://www.youtube.com/watch?v=_9ssvy6WGbE&amp;t=17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952464" y="3789040"/>
            <a:ext cx="8287072" cy="79208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pPr>
              <a:lnSpc>
                <a:spcPct val="80000"/>
              </a:lnSpc>
              <a:defRPr/>
            </a:pPr>
            <a:r>
              <a:rPr lang="hu-HU" altLang="hu-HU" sz="6000" b="1" dirty="0">
                <a:solidFill>
                  <a:srgbClr val="00B0F0"/>
                </a:solidFill>
              </a:rPr>
              <a:t>MENEDZSMENT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658748220"/>
              </p:ext>
            </p:extLst>
          </p:nvPr>
        </p:nvGraphicFramePr>
        <p:xfrm>
          <a:off x="1716373" y="191683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zövegdoboz 9"/>
          <p:cNvSpPr txBox="1"/>
          <p:nvPr/>
        </p:nvSpPr>
        <p:spPr>
          <a:xfrm>
            <a:off x="1703512" y="1124744"/>
            <a:ext cx="8964488" cy="400110"/>
          </a:xfrm>
          <a:prstGeom prst="rect">
            <a:avLst/>
          </a:prstGeom>
          <a:noFill/>
        </p:spPr>
        <p:txBody>
          <a:bodyPr wrap="square" rtlCol="0">
            <a:spAutoFit/>
          </a:bodyPr>
          <a:lstStyle/>
          <a:p>
            <a:r>
              <a:rPr lang="en-US" sz="2000" b="1" u="sng" dirty="0" err="1">
                <a:latin typeface="Arial" panose="020B0604020202020204" pitchFamily="34" charset="0"/>
                <a:cs typeface="Arial" panose="020B0604020202020204" pitchFamily="34" charset="0"/>
              </a:rPr>
              <a:t>Fayol</a:t>
            </a:r>
            <a:r>
              <a:rPr lang="en-US" sz="2000" b="1" u="sng" dirty="0">
                <a:latin typeface="Arial" panose="020B0604020202020204" pitchFamily="34" charset="0"/>
                <a:cs typeface="Arial" panose="020B0604020202020204" pitchFamily="34" charset="0"/>
              </a:rPr>
              <a:t>, </a:t>
            </a:r>
            <a:r>
              <a:rPr lang="en-US" sz="2000" u="sng" dirty="0">
                <a:latin typeface="Arial" panose="020B0604020202020204" pitchFamily="34" charset="0"/>
                <a:cs typeface="Arial" panose="020B0604020202020204" pitchFamily="34" charset="0"/>
              </a:rPr>
              <a:t>Henry (1841-1925): a </a:t>
            </a:r>
            <a:r>
              <a:rPr lang="en-US" sz="2000" u="sng" dirty="0" err="1">
                <a:latin typeface="Arial" panose="020B0604020202020204" pitchFamily="34" charset="0"/>
                <a:cs typeface="Arial" panose="020B0604020202020204" pitchFamily="34" charset="0"/>
              </a:rPr>
              <a:t>vállalaton</a:t>
            </a:r>
            <a:r>
              <a:rPr lang="en-US" sz="2000" u="sng" dirty="0">
                <a:latin typeface="Arial" panose="020B0604020202020204" pitchFamily="34" charset="0"/>
                <a:cs typeface="Arial" panose="020B0604020202020204" pitchFamily="34" charset="0"/>
              </a:rPr>
              <a:t> </a:t>
            </a:r>
            <a:r>
              <a:rPr lang="en-US" sz="2000" u="sng" dirty="0" err="1">
                <a:latin typeface="Arial" panose="020B0604020202020204" pitchFamily="34" charset="0"/>
                <a:cs typeface="Arial" panose="020B0604020202020204" pitchFamily="34" charset="0"/>
              </a:rPr>
              <a:t>belüli</a:t>
            </a:r>
            <a:r>
              <a:rPr lang="en-US" sz="2000" u="sng" dirty="0">
                <a:latin typeface="Arial" panose="020B0604020202020204" pitchFamily="34" charset="0"/>
                <a:cs typeface="Arial" panose="020B0604020202020204" pitchFamily="34" charset="0"/>
              </a:rPr>
              <a:t> </a:t>
            </a:r>
            <a:r>
              <a:rPr lang="en-US" sz="2000" u="sng" dirty="0" err="1">
                <a:latin typeface="Arial" panose="020B0604020202020204" pitchFamily="34" charset="0"/>
                <a:cs typeface="Arial" panose="020B0604020202020204" pitchFamily="34" charset="0"/>
              </a:rPr>
              <a:t>különböző</a:t>
            </a:r>
            <a:r>
              <a:rPr lang="en-US" sz="2000" u="sng" dirty="0">
                <a:latin typeface="Arial" panose="020B0604020202020204" pitchFamily="34" charset="0"/>
                <a:cs typeface="Arial" panose="020B0604020202020204" pitchFamily="34" charset="0"/>
              </a:rPr>
              <a:t> </a:t>
            </a:r>
            <a:r>
              <a:rPr lang="en-US" sz="2000" u="sng" dirty="0" err="1">
                <a:latin typeface="Arial" panose="020B0604020202020204" pitchFamily="34" charset="0"/>
                <a:cs typeface="Arial" panose="020B0604020202020204" pitchFamily="34" charset="0"/>
              </a:rPr>
              <a:t>tevékenységek</a:t>
            </a:r>
            <a:endParaRPr lang="en-US" sz="20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726260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zövegdoboz 9"/>
          <p:cNvSpPr txBox="1"/>
          <p:nvPr/>
        </p:nvSpPr>
        <p:spPr>
          <a:xfrm>
            <a:off x="1703512" y="1340768"/>
            <a:ext cx="8964488" cy="461665"/>
          </a:xfrm>
          <a:prstGeom prst="rect">
            <a:avLst/>
          </a:prstGeom>
          <a:noFill/>
        </p:spPr>
        <p:txBody>
          <a:bodyPr wrap="square" rtlCol="0">
            <a:spAutoFit/>
          </a:bodyPr>
          <a:lstStyle/>
          <a:p>
            <a:r>
              <a:rPr lang="en-US" sz="2400" b="1" u="sng" dirty="0" err="1">
                <a:latin typeface="Arial" panose="020B0604020202020204" pitchFamily="34" charset="0"/>
                <a:cs typeface="Arial" panose="020B0604020202020204" pitchFamily="34" charset="0"/>
              </a:rPr>
              <a:t>Fayol</a:t>
            </a:r>
            <a:r>
              <a:rPr lang="en-US" sz="2400" b="1" u="sng" dirty="0">
                <a:latin typeface="Arial" panose="020B0604020202020204" pitchFamily="34" charset="0"/>
                <a:cs typeface="Arial" panose="020B0604020202020204" pitchFamily="34" charset="0"/>
              </a:rPr>
              <a:t>, </a:t>
            </a:r>
            <a:r>
              <a:rPr lang="en-US" sz="2400" u="sng" dirty="0">
                <a:latin typeface="Arial" panose="020B0604020202020204" pitchFamily="34" charset="0"/>
                <a:cs typeface="Arial" panose="020B0604020202020204" pitchFamily="34" charset="0"/>
              </a:rPr>
              <a:t>Henry (1841-1925): </a:t>
            </a:r>
            <a:r>
              <a:rPr lang="en-US" sz="2400" u="sng" dirty="0" err="1">
                <a:latin typeface="Arial" panose="020B0604020202020204" pitchFamily="34" charset="0"/>
                <a:cs typeface="Arial" panose="020B0604020202020204" pitchFamily="34" charset="0"/>
              </a:rPr>
              <a:t>tovább</a:t>
            </a:r>
            <a:endParaRPr lang="en-US" sz="2400" u="sng" dirty="0">
              <a:latin typeface="Arial" panose="020B0604020202020204" pitchFamily="34" charset="0"/>
              <a:cs typeface="Arial" panose="020B0604020202020204" pitchFamily="34" charset="0"/>
            </a:endParaRPr>
          </a:p>
        </p:txBody>
      </p:sp>
      <p:sp>
        <p:nvSpPr>
          <p:cNvPr id="11" name="Szövegdoboz 10"/>
          <p:cNvSpPr txBox="1"/>
          <p:nvPr/>
        </p:nvSpPr>
        <p:spPr>
          <a:xfrm>
            <a:off x="1703512" y="2060848"/>
            <a:ext cx="7272808" cy="3416320"/>
          </a:xfrm>
          <a:prstGeom prst="rect">
            <a:avLst/>
          </a:prstGeom>
          <a:noFill/>
        </p:spPr>
        <p:txBody>
          <a:bodyPr wrap="square" rtlCol="0">
            <a:spAutoFit/>
          </a:bodyPr>
          <a:lstStyle/>
          <a:p>
            <a:pPr marL="285750" indent="-285750">
              <a:buFont typeface="Arial" panose="020B0604020202020204" pitchFamily="34" charset="0"/>
              <a:buChar char="•"/>
            </a:pPr>
            <a:r>
              <a:rPr lang="hu-HU" sz="2400" dirty="0">
                <a:latin typeface="Arial" panose="020B0604020202020204" pitchFamily="34" charset="0"/>
                <a:cs typeface="Arial" panose="020B0604020202020204" pitchFamily="34" charset="0"/>
              </a:rPr>
              <a:t>14 menedzsment alapelv</a:t>
            </a:r>
          </a:p>
          <a:p>
            <a:endParaRPr lang="hu-HU"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hu-HU" sz="2400" dirty="0">
                <a:latin typeface="Arial" panose="020B0604020202020204" pitchFamily="34" charset="0"/>
                <a:cs typeface="Arial" panose="020B0604020202020204" pitchFamily="34" charset="0"/>
              </a:rPr>
              <a:t>Vezetői tulajdonságok:</a:t>
            </a:r>
          </a:p>
          <a:p>
            <a:pPr marL="800100" lvl="1" indent="-342900">
              <a:buFont typeface="Arial" panose="020B0604020202020204" pitchFamily="34" charset="0"/>
              <a:buChar char="•"/>
            </a:pPr>
            <a:r>
              <a:rPr lang="hu-HU" sz="2400" dirty="0">
                <a:latin typeface="Arial" panose="020B0604020202020204" pitchFamily="34" charset="0"/>
                <a:cs typeface="Arial" panose="020B0604020202020204" pitchFamily="34" charset="0"/>
              </a:rPr>
              <a:t>Szellemi képesség</a:t>
            </a:r>
          </a:p>
          <a:p>
            <a:pPr marL="800100" lvl="1" indent="-342900">
              <a:buFont typeface="Arial" panose="020B0604020202020204" pitchFamily="34" charset="0"/>
              <a:buChar char="•"/>
            </a:pPr>
            <a:r>
              <a:rPr lang="hu-HU" sz="2400" dirty="0">
                <a:latin typeface="Arial" panose="020B0604020202020204" pitchFamily="34" charset="0"/>
                <a:cs typeface="Arial" panose="020B0604020202020204" pitchFamily="34" charset="0"/>
              </a:rPr>
              <a:t>Erkölcsös</a:t>
            </a:r>
          </a:p>
          <a:p>
            <a:pPr marL="800100" lvl="1" indent="-342900">
              <a:buFont typeface="Arial" panose="020B0604020202020204" pitchFamily="34" charset="0"/>
              <a:buChar char="•"/>
            </a:pPr>
            <a:r>
              <a:rPr lang="hu-HU" sz="2400" dirty="0">
                <a:latin typeface="Arial" panose="020B0604020202020204" pitchFamily="34" charset="0"/>
                <a:cs typeface="Arial" panose="020B0604020202020204" pitchFamily="34" charset="0"/>
              </a:rPr>
              <a:t>Műszaki ismeretek</a:t>
            </a:r>
          </a:p>
          <a:p>
            <a:pPr marL="800100" lvl="1" indent="-342900">
              <a:buFont typeface="Arial" panose="020B0604020202020204" pitchFamily="34" charset="0"/>
              <a:buChar char="•"/>
            </a:pPr>
            <a:r>
              <a:rPr lang="hu-HU" sz="2400" dirty="0">
                <a:latin typeface="Arial" panose="020B0604020202020204" pitchFamily="34" charset="0"/>
                <a:cs typeface="Arial" panose="020B0604020202020204" pitchFamily="34" charset="0"/>
              </a:rPr>
              <a:t>Tapasztalat</a:t>
            </a:r>
          </a:p>
          <a:p>
            <a:pPr marL="800100" lvl="1" indent="-342900">
              <a:buFont typeface="Arial" panose="020B0604020202020204" pitchFamily="34" charset="0"/>
              <a:buChar char="•"/>
            </a:pPr>
            <a:r>
              <a:rPr lang="hu-HU" sz="2400" dirty="0">
                <a:latin typeface="Arial" panose="020B0604020202020204" pitchFamily="34" charset="0"/>
                <a:cs typeface="Arial" panose="020B0604020202020204" pitchFamily="34" charset="0"/>
              </a:rPr>
              <a:t>Vezető </a:t>
            </a:r>
            <a:r>
              <a:rPr lang="hu-HU" sz="2400" dirty="0" err="1">
                <a:latin typeface="Arial" panose="020B0604020202020204" pitchFamily="34" charset="0"/>
                <a:cs typeface="Arial" panose="020B0604020202020204" pitchFamily="34" charset="0"/>
              </a:rPr>
              <a:t>abiliy</a:t>
            </a:r>
            <a:r>
              <a:rPr lang="hu-HU" sz="2400" dirty="0">
                <a:latin typeface="Arial" panose="020B0604020202020204" pitchFamily="34" charset="0"/>
                <a:cs typeface="Arial" panose="020B0604020202020204" pitchFamily="34" charset="0"/>
              </a:rPr>
              <a:t> (egyre fontosabb a felfelé kaszálás a hierarchiában)</a:t>
            </a:r>
          </a:p>
        </p:txBody>
      </p:sp>
    </p:spTree>
    <p:extLst>
      <p:ext uri="{BB962C8B-B14F-4D97-AF65-F5344CB8AC3E}">
        <p14:creationId xmlns:p14="http://schemas.microsoft.com/office/powerpoint/2010/main" val="229073628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2207568" y="2852936"/>
            <a:ext cx="9289032" cy="2308324"/>
          </a:xfrm>
          <a:prstGeom prst="rect">
            <a:avLst/>
          </a:prstGeom>
          <a:noFill/>
        </p:spPr>
        <p:txBody>
          <a:bodyPr wrap="square" rtlCol="0">
            <a:spAutoFit/>
          </a:bodyPr>
          <a:lstStyle/>
          <a:p>
            <a:r>
              <a:rPr lang="hu-HU" sz="2400" b="1" dirty="0" err="1">
                <a:latin typeface="Arial" panose="020B0604020202020204" pitchFamily="34" charset="0"/>
                <a:cs typeface="Arial" panose="020B0604020202020204" pitchFamily="34" charset="0"/>
              </a:rPr>
              <a:t>Mayo</a:t>
            </a:r>
            <a:r>
              <a:rPr lang="hu-HU" sz="2400" dirty="0">
                <a:latin typeface="Arial" panose="020B0604020202020204" pitchFamily="34" charset="0"/>
                <a:cs typeface="Arial" panose="020B0604020202020204" pitchFamily="34" charset="0"/>
              </a:rPr>
              <a:t>, </a:t>
            </a:r>
            <a:r>
              <a:rPr lang="hu-HU" sz="2400" dirty="0" err="1">
                <a:latin typeface="Arial" panose="020B0604020202020204" pitchFamily="34" charset="0"/>
                <a:cs typeface="Arial" panose="020B0604020202020204" pitchFamily="34" charset="0"/>
              </a:rPr>
              <a:t>Elton</a:t>
            </a:r>
            <a:r>
              <a:rPr lang="hu-HU" sz="2400" dirty="0">
                <a:latin typeface="Arial" panose="020B0604020202020204" pitchFamily="34" charset="0"/>
                <a:cs typeface="Arial" panose="020B0604020202020204" pitchFamily="34" charset="0"/>
              </a:rPr>
              <a:t> (1880-1949): </a:t>
            </a:r>
            <a:r>
              <a:rPr lang="hu-HU" sz="2400" u="sng" dirty="0">
                <a:latin typeface="Arial" panose="020B0604020202020204" pitchFamily="34" charset="0"/>
                <a:cs typeface="Arial" panose="020B0604020202020204" pitchFamily="34" charset="0"/>
              </a:rPr>
              <a:t>Emberi kapcsolatok mozgalma:</a:t>
            </a:r>
          </a:p>
          <a:p>
            <a:pPr marL="285750" indent="-285750">
              <a:buFont typeface="Arial" panose="020B0604020202020204" pitchFamily="34" charset="0"/>
              <a:buChar char="•"/>
            </a:pPr>
            <a:endParaRPr lang="hu-HU"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hu-HU" sz="2400" dirty="0">
                <a:latin typeface="Arial" panose="020B0604020202020204" pitchFamily="34" charset="0"/>
                <a:cs typeface="Arial" panose="020B0604020202020204" pitchFamily="34" charset="0"/>
              </a:rPr>
              <a:t>Az emberi és csapatmunka rangsorolása</a:t>
            </a:r>
          </a:p>
          <a:p>
            <a:pPr marL="285750" indent="-285750">
              <a:buFont typeface="Arial" panose="020B0604020202020204" pitchFamily="34" charset="0"/>
              <a:buChar char="•"/>
            </a:pPr>
            <a:r>
              <a:rPr lang="hu-HU" sz="2400" dirty="0">
                <a:latin typeface="Arial" panose="020B0604020202020204" pitchFamily="34" charset="0"/>
                <a:cs typeface="Arial" panose="020B0604020202020204" pitchFamily="34" charset="0"/>
              </a:rPr>
              <a:t>A kommunikáció nem kizárólag "felülről lefelé", hanem "alulról felfelé" zajlik</a:t>
            </a:r>
          </a:p>
          <a:p>
            <a:pPr marL="285750" indent="-285750">
              <a:buFont typeface="Arial" panose="020B0604020202020204" pitchFamily="34" charset="0"/>
              <a:buChar char="•"/>
            </a:pPr>
            <a:r>
              <a:rPr lang="hu-HU" sz="2400" dirty="0">
                <a:latin typeface="Arial" panose="020B0604020202020204" pitchFamily="34" charset="0"/>
                <a:cs typeface="Arial" panose="020B0604020202020204" pitchFamily="34" charset="0"/>
              </a:rPr>
              <a:t>Fontos a vezetés fejlesztése</a:t>
            </a:r>
          </a:p>
        </p:txBody>
      </p:sp>
      <p:graphicFrame>
        <p:nvGraphicFramePr>
          <p:cNvPr id="10" name="Diagram 9"/>
          <p:cNvGraphicFramePr/>
          <p:nvPr>
            <p:extLst>
              <p:ext uri="{D42A27DB-BD31-4B8C-83A1-F6EECF244321}">
                <p14:modId xmlns:p14="http://schemas.microsoft.com/office/powerpoint/2010/main" val="2543285795"/>
              </p:ext>
            </p:extLst>
          </p:nvPr>
        </p:nvGraphicFramePr>
        <p:xfrm>
          <a:off x="1847528" y="1412776"/>
          <a:ext cx="6120680"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153618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zövegdoboz 9"/>
          <p:cNvSpPr txBox="1"/>
          <p:nvPr/>
        </p:nvSpPr>
        <p:spPr>
          <a:xfrm>
            <a:off x="1703512" y="1124744"/>
            <a:ext cx="8964488" cy="70788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McGregor, </a:t>
            </a:r>
            <a:r>
              <a:rPr lang="en-US" sz="2000" dirty="0">
                <a:latin typeface="Arial" panose="020B0604020202020204" pitchFamily="34" charset="0"/>
                <a:cs typeface="Arial" panose="020B0604020202020204" pitchFamily="34" charset="0"/>
              </a:rPr>
              <a:t>Douglas Murray (1906-1964): </a:t>
            </a:r>
            <a:r>
              <a:rPr lang="en-US" sz="2000" u="sng" dirty="0">
                <a:latin typeface="Arial" panose="020B0604020202020204" pitchFamily="34" charset="0"/>
                <a:cs typeface="Arial" panose="020B0604020202020204" pitchFamily="34" charset="0"/>
              </a:rPr>
              <a:t>X </a:t>
            </a:r>
            <a:r>
              <a:rPr lang="en-US" sz="2000" u="sng" dirty="0" err="1">
                <a:latin typeface="Arial" panose="020B0604020202020204" pitchFamily="34" charset="0"/>
                <a:cs typeface="Arial" panose="020B0604020202020204" pitchFamily="34" charset="0"/>
              </a:rPr>
              <a:t>elmélet</a:t>
            </a:r>
            <a:r>
              <a:rPr lang="en-US" sz="2000" u="sng" dirty="0">
                <a:latin typeface="Arial" panose="020B0604020202020204" pitchFamily="34" charset="0"/>
                <a:cs typeface="Arial" panose="020B0604020202020204" pitchFamily="34" charset="0"/>
              </a:rPr>
              <a:t> </a:t>
            </a:r>
            <a:r>
              <a:rPr lang="en-US" sz="2000" u="sng" dirty="0" err="1">
                <a:latin typeface="Arial" panose="020B0604020202020204" pitchFamily="34" charset="0"/>
                <a:cs typeface="Arial" panose="020B0604020202020204" pitchFamily="34" charset="0"/>
              </a:rPr>
              <a:t>és</a:t>
            </a:r>
            <a:r>
              <a:rPr lang="en-US" sz="2000" u="sng" dirty="0">
                <a:latin typeface="Arial" panose="020B0604020202020204" pitchFamily="34" charset="0"/>
                <a:cs typeface="Arial" panose="020B0604020202020204" pitchFamily="34" charset="0"/>
              </a:rPr>
              <a:t> Y </a:t>
            </a:r>
            <a:r>
              <a:rPr lang="en-US" sz="2000" u="sng" dirty="0" err="1">
                <a:latin typeface="Arial" panose="020B0604020202020204" pitchFamily="34" charset="0"/>
                <a:cs typeface="Arial" panose="020B0604020202020204" pitchFamily="34" charset="0"/>
              </a:rPr>
              <a:t>elmélet</a:t>
            </a:r>
            <a:r>
              <a:rPr lang="en-US" sz="2000" u="sng"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különböző</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vezetői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feltételezések</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munkavállalókról</a:t>
            </a:r>
            <a:endParaRPr lang="en-US" sz="2000" dirty="0">
              <a:latin typeface="Arial" panose="020B0604020202020204" pitchFamily="34" charset="0"/>
              <a:cs typeface="Arial" panose="020B0604020202020204" pitchFamily="34" charset="0"/>
            </a:endParaRPr>
          </a:p>
        </p:txBody>
      </p:sp>
      <p:graphicFrame>
        <p:nvGraphicFramePr>
          <p:cNvPr id="2" name="Diagram 1"/>
          <p:cNvGraphicFramePr/>
          <p:nvPr>
            <p:extLst>
              <p:ext uri="{D42A27DB-BD31-4B8C-83A1-F6EECF244321}">
                <p14:modId xmlns:p14="http://schemas.microsoft.com/office/powerpoint/2010/main" val="177900973"/>
              </p:ext>
            </p:extLst>
          </p:nvPr>
        </p:nvGraphicFramePr>
        <p:xfrm>
          <a:off x="1702747" y="213285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125484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zövegdoboz 9"/>
          <p:cNvSpPr txBox="1"/>
          <p:nvPr/>
        </p:nvSpPr>
        <p:spPr>
          <a:xfrm>
            <a:off x="1703512" y="1124744"/>
            <a:ext cx="8964488"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Lewin, Kurt (1906-1964): </a:t>
            </a:r>
            <a:r>
              <a:rPr lang="en-US" sz="2000" dirty="0" err="1">
                <a:latin typeface="Arial" panose="020B0604020202020204" pitchFamily="34" charset="0"/>
                <a:cs typeface="Arial" panose="020B0604020202020204" pitchFamily="34" charset="0"/>
              </a:rPr>
              <a:t>Vezetési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stílusok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munkahelyi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környezetek</a:t>
            </a:r>
            <a:endParaRPr lang="en-US" sz="2000" dirty="0">
              <a:latin typeface="Arial" panose="020B0604020202020204" pitchFamily="34" charset="0"/>
              <a:cs typeface="Arial" panose="020B0604020202020204" pitchFamily="34" charset="0"/>
            </a:endParaRPr>
          </a:p>
        </p:txBody>
      </p:sp>
      <p:graphicFrame>
        <p:nvGraphicFramePr>
          <p:cNvPr id="4" name="Diagram 3"/>
          <p:cNvGraphicFramePr/>
          <p:nvPr>
            <p:extLst>
              <p:ext uri="{D42A27DB-BD31-4B8C-83A1-F6EECF244321}">
                <p14:modId xmlns:p14="http://schemas.microsoft.com/office/powerpoint/2010/main" val="983269064"/>
              </p:ext>
            </p:extLst>
          </p:nvPr>
        </p:nvGraphicFramePr>
        <p:xfrm>
          <a:off x="1919536" y="1844824"/>
          <a:ext cx="784887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459309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2459596" y="2996952"/>
            <a:ext cx="7272808" cy="3046988"/>
          </a:xfrm>
          <a:prstGeom prst="rect">
            <a:avLst/>
          </a:prstGeom>
          <a:noFill/>
        </p:spPr>
        <p:txBody>
          <a:bodyPr wrap="square" rtlCol="0">
            <a:spAutoFit/>
          </a:bodyPr>
          <a:lstStyle/>
          <a:p>
            <a:r>
              <a:rPr lang="hu-HU" sz="2400" b="1" dirty="0" err="1">
                <a:latin typeface="Arial" panose="020B0604020202020204" pitchFamily="34" charset="0"/>
                <a:cs typeface="Arial" panose="020B0604020202020204" pitchFamily="34" charset="0"/>
              </a:rPr>
              <a:t>Argyris</a:t>
            </a:r>
            <a:r>
              <a:rPr lang="hu-HU" sz="2400" b="1" dirty="0">
                <a:latin typeface="Arial" panose="020B0604020202020204" pitchFamily="34" charset="0"/>
                <a:cs typeface="Arial" panose="020B0604020202020204" pitchFamily="34" charset="0"/>
              </a:rPr>
              <a:t>, </a:t>
            </a:r>
            <a:r>
              <a:rPr lang="hu-HU" sz="2400" dirty="0">
                <a:latin typeface="Arial" panose="020B0604020202020204" pitchFamily="34" charset="0"/>
                <a:cs typeface="Arial" panose="020B0604020202020204" pitchFamily="34" charset="0"/>
              </a:rPr>
              <a:t>Chris (1923-2013): </a:t>
            </a:r>
            <a:r>
              <a:rPr lang="hu-HU" sz="2400" u="sng" dirty="0">
                <a:latin typeface="Arial" panose="020B0604020202020204" pitchFamily="34" charset="0"/>
                <a:cs typeface="Arial" panose="020B0604020202020204" pitchFamily="34" charset="0"/>
              </a:rPr>
              <a:t>Felnőtt személyiség</a:t>
            </a:r>
          </a:p>
          <a:p>
            <a:endParaRPr lang="hu-HU" sz="24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Kezelje pozitívan és felelősségteljes felnőttként az embereket, hogy elérje a célokat.</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Adjon felelősséget az alkalmazottaknak és a munka változatosságának, mert tetszik nekik. Hadd vegyenek részt a döntések meghozatalában.</a:t>
            </a:r>
          </a:p>
        </p:txBody>
      </p:sp>
      <p:graphicFrame>
        <p:nvGraphicFramePr>
          <p:cNvPr id="10" name="Diagram 9"/>
          <p:cNvGraphicFramePr/>
          <p:nvPr>
            <p:extLst>
              <p:ext uri="{D42A27DB-BD31-4B8C-83A1-F6EECF244321}">
                <p14:modId xmlns:p14="http://schemas.microsoft.com/office/powerpoint/2010/main" val="3603058939"/>
              </p:ext>
            </p:extLst>
          </p:nvPr>
        </p:nvGraphicFramePr>
        <p:xfrm>
          <a:off x="1847528" y="1412776"/>
          <a:ext cx="6120680"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08168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1919536" y="1905506"/>
            <a:ext cx="9217024" cy="3046988"/>
          </a:xfrm>
          <a:prstGeom prst="rect">
            <a:avLst/>
          </a:prstGeom>
          <a:noFill/>
        </p:spPr>
        <p:txBody>
          <a:bodyPr wrap="square" rtlCol="0">
            <a:spAutoFit/>
          </a:bodyPr>
          <a:lstStyle/>
          <a:p>
            <a:r>
              <a:rPr lang="hu-HU" sz="2400" b="1" dirty="0" err="1">
                <a:latin typeface="Arial" panose="020B0604020202020204" pitchFamily="34" charset="0"/>
                <a:cs typeface="Arial" panose="020B0604020202020204" pitchFamily="34" charset="0"/>
              </a:rPr>
              <a:t>March</a:t>
            </a:r>
            <a:r>
              <a:rPr lang="hu-HU" sz="2400" b="1" dirty="0">
                <a:latin typeface="Arial" panose="020B0604020202020204" pitchFamily="34" charset="0"/>
                <a:cs typeface="Arial" panose="020B0604020202020204" pitchFamily="34" charset="0"/>
              </a:rPr>
              <a:t>, </a:t>
            </a:r>
            <a:r>
              <a:rPr lang="hu-HU" sz="2400" dirty="0">
                <a:latin typeface="Arial" panose="020B0604020202020204" pitchFamily="34" charset="0"/>
                <a:cs typeface="Arial" panose="020B0604020202020204" pitchFamily="34" charset="0"/>
              </a:rPr>
              <a:t>James Gardner (1928-2018),</a:t>
            </a:r>
          </a:p>
          <a:p>
            <a:r>
              <a:rPr lang="hu-HU" sz="2400" b="1" dirty="0">
                <a:latin typeface="Arial" panose="020B0604020202020204" pitchFamily="34" charset="0"/>
                <a:cs typeface="Arial" panose="020B0604020202020204" pitchFamily="34" charset="0"/>
              </a:rPr>
              <a:t>Simon, </a:t>
            </a:r>
            <a:r>
              <a:rPr lang="hu-HU" sz="2400" dirty="0">
                <a:latin typeface="Arial" panose="020B0604020202020204" pitchFamily="34" charset="0"/>
                <a:cs typeface="Arial" panose="020B0604020202020204" pitchFamily="34" charset="0"/>
              </a:rPr>
              <a:t>Herbert Alexander (1916-2001):</a:t>
            </a:r>
          </a:p>
          <a:p>
            <a:endParaRPr lang="hu-HU" sz="24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A szervezés input-output rendszer</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Különböző tényezők koordinációja szükséges, mint például személyek, csoportok, motivációk, célok.</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A döntéshozatal nem kizárólag a vezetők számára van fenntartva</a:t>
            </a:r>
            <a:endParaRPr lang="hu-HU"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79247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a:bodyPr>
          <a:lstStyle/>
          <a:p>
            <a:r>
              <a:rPr lang="hu-HU" sz="2400" b="1" dirty="0">
                <a:hlinkClick r:id="rId2"/>
              </a:rPr>
              <a:t>Videók, gyakorlati példák:</a:t>
            </a:r>
          </a:p>
          <a:p>
            <a:r>
              <a:rPr lang="hu-HU" sz="2400" dirty="0">
                <a:hlinkClick r:id="rId2"/>
              </a:rPr>
              <a:t>https://www.youtube.com/watch?v=_9ssvy6WGbE&amp;t=17s</a:t>
            </a:r>
            <a:endParaRPr lang="hu-HU" sz="2400" dirty="0"/>
          </a:p>
          <a:p>
            <a:r>
              <a:rPr lang="hu-HU" sz="2400" dirty="0">
                <a:hlinkClick r:id="rId3"/>
              </a:rPr>
              <a:t>https://www.indeed.com/career-advice/career-development/what-is-management</a:t>
            </a:r>
            <a:endParaRPr lang="hu-HU" sz="2400" dirty="0"/>
          </a:p>
          <a:p>
            <a:r>
              <a:rPr lang="hu-HU" sz="2400" dirty="0"/>
              <a:t>https://www.youtube.com/watch?v=gvsiYHr573c&amp;t=101s</a:t>
            </a:r>
          </a:p>
          <a:p>
            <a:endParaRPr lang="hu-HU" sz="2400" dirty="0"/>
          </a:p>
        </p:txBody>
      </p:sp>
    </p:spTree>
    <p:extLst>
      <p:ext uri="{BB962C8B-B14F-4D97-AF65-F5344CB8AC3E}">
        <p14:creationId xmlns:p14="http://schemas.microsoft.com/office/powerpoint/2010/main" val="3097804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0" y="2564904"/>
            <a:ext cx="12192000" cy="3752390"/>
          </a:xfrm>
        </p:spPr>
        <p:txBody>
          <a:bodyPr>
            <a:normAutofit/>
          </a:bodyPr>
          <a:lstStyle/>
          <a:p>
            <a:pPr marL="0" indent="0" algn="ctr">
              <a:buNone/>
            </a:pPr>
            <a:r>
              <a:rPr lang="hu-HU" sz="4400" b="1">
                <a:solidFill>
                  <a:srgbClr val="00B0F0"/>
                </a:solidFill>
              </a:rPr>
              <a:t>Köszönöm a figyelmüket!</a:t>
            </a:r>
            <a:endParaRPr lang="hu-HU" sz="4400" b="1" dirty="0">
              <a:solidFill>
                <a:srgbClr val="00B0F0"/>
              </a:solidFill>
            </a:endParaRPr>
          </a:p>
        </p:txBody>
      </p:sp>
    </p:spTree>
    <p:extLst>
      <p:ext uri="{BB962C8B-B14F-4D97-AF65-F5344CB8AC3E}">
        <p14:creationId xmlns:p14="http://schemas.microsoft.com/office/powerpoint/2010/main" val="401664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69197510"/>
              </p:ext>
            </p:extLst>
          </p:nvPr>
        </p:nvGraphicFramePr>
        <p:xfrm>
          <a:off x="2135560" y="980728"/>
          <a:ext cx="7704856"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653217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églalap 9"/>
          <p:cNvSpPr/>
          <p:nvPr/>
        </p:nvSpPr>
        <p:spPr>
          <a:xfrm>
            <a:off x="2135560" y="863187"/>
            <a:ext cx="8784976" cy="2462213"/>
          </a:xfrm>
          <a:prstGeom prst="rect">
            <a:avLst/>
          </a:prstGeom>
        </p:spPr>
        <p:txBody>
          <a:bodyPr wrap="square">
            <a:spAutoFit/>
          </a:bodyPr>
          <a:lstStyle/>
          <a:p>
            <a:pPr algn="just"/>
            <a:r>
              <a:rPr lang="hu-HU" sz="2200" dirty="0">
                <a:latin typeface="Arial" panose="020B0604020202020204" pitchFamily="34" charset="0"/>
                <a:cs typeface="Arial" panose="020B0604020202020204" pitchFamily="34" charset="0"/>
              </a:rPr>
              <a:t>A döntéshozatal </a:t>
            </a:r>
            <a:r>
              <a:rPr lang="hu-HU" sz="2200" u="sng" dirty="0">
                <a:latin typeface="Arial" panose="020B0604020202020204" pitchFamily="34" charset="0"/>
                <a:cs typeface="Arial" panose="020B0604020202020204" pitchFamily="34" charset="0"/>
              </a:rPr>
              <a:t>pszichológiai és racionális tényezőket is tartalmaz. </a:t>
            </a:r>
            <a:r>
              <a:rPr lang="hu-HU" sz="2200" dirty="0">
                <a:latin typeface="Arial" panose="020B0604020202020204" pitchFamily="34" charset="0"/>
                <a:cs typeface="Arial" panose="020B0604020202020204" pitchFamily="34" charset="0"/>
              </a:rPr>
              <a:t>A "kielégítő" döntéshez a két tényezőnek összhangban kell lennie. A döntéselmélet tanulmányozza a racionális tényezőt annak érdekében, hogy tisztázza a helyzetet, és így növelje a következetesség elérésének esélyét. A menedzser végső sikere attól függ, hogy képes-e </a:t>
            </a:r>
            <a:r>
              <a:rPr lang="hu-HU" sz="2200" u="sng" dirty="0">
                <a:latin typeface="Arial" panose="020B0604020202020204" pitchFamily="34" charset="0"/>
                <a:cs typeface="Arial" panose="020B0604020202020204" pitchFamily="34" charset="0"/>
              </a:rPr>
              <a:t>helyesen megítélni</a:t>
            </a:r>
            <a:r>
              <a:rPr lang="hu-HU" sz="2200" dirty="0">
                <a:latin typeface="Arial" panose="020B0604020202020204" pitchFamily="34" charset="0"/>
                <a:cs typeface="Arial" panose="020B0604020202020204" pitchFamily="34" charset="0"/>
              </a:rPr>
              <a:t> a pszichológiai és racionális tényezők megfelelő keverékét.</a:t>
            </a:r>
          </a:p>
        </p:txBody>
      </p:sp>
      <p:sp>
        <p:nvSpPr>
          <p:cNvPr id="11" name="Szövegdoboz 10"/>
          <p:cNvSpPr txBox="1"/>
          <p:nvPr/>
        </p:nvSpPr>
        <p:spPr>
          <a:xfrm>
            <a:off x="2154441" y="3415353"/>
            <a:ext cx="7812868" cy="2554545"/>
          </a:xfrm>
          <a:prstGeom prst="rect">
            <a:avLst/>
          </a:prstGeom>
          <a:noFill/>
        </p:spPr>
        <p:txBody>
          <a:bodyPr wrap="square" rtlCol="0">
            <a:spAutoFit/>
          </a:bodyPr>
          <a:lstStyle/>
          <a:p>
            <a:pPr algn="just"/>
            <a:r>
              <a:rPr lang="hu-HU" sz="2000" b="1" u="sng" dirty="0">
                <a:solidFill>
                  <a:srgbClr val="00B0F0"/>
                </a:solidFill>
                <a:latin typeface="Arial" panose="020B0604020202020204" pitchFamily="34" charset="0"/>
                <a:cs typeface="Arial" panose="020B0604020202020204" pitchFamily="34" charset="0"/>
              </a:rPr>
              <a:t>Normatív</a:t>
            </a:r>
            <a:r>
              <a:rPr lang="hu-HU" sz="2000" u="sng" dirty="0">
                <a:latin typeface="Arial" panose="020B0604020202020204" pitchFamily="34" charset="0"/>
                <a:cs typeface="Arial" panose="020B0604020202020204" pitchFamily="34" charset="0"/>
              </a:rPr>
              <a:t> (előíró) döntéselmélet:</a:t>
            </a:r>
            <a:r>
              <a:rPr lang="hu-HU" sz="2000" dirty="0">
                <a:latin typeface="Arial" panose="020B0604020202020204" pitchFamily="34" charset="0"/>
                <a:cs typeface="Arial" panose="020B0604020202020204" pitchFamily="34" charset="0"/>
              </a:rPr>
              <a:t> a legjobb döntés azonosításával foglalkozik. A döntéshozó</a:t>
            </a:r>
          </a:p>
          <a:p>
            <a:pPr marL="342900" indent="-342900" algn="just">
              <a:buFont typeface="Arial" panose="020B0604020202020204" pitchFamily="34" charset="0"/>
              <a:buChar char="•"/>
            </a:pPr>
            <a:r>
              <a:rPr lang="hu-HU" sz="2000" dirty="0">
                <a:latin typeface="Arial" panose="020B0604020202020204" pitchFamily="34" charset="0"/>
                <a:cs typeface="Arial" panose="020B0604020202020204" pitchFamily="34" charset="0"/>
              </a:rPr>
              <a:t>Teljes körű tájékoztatás</a:t>
            </a:r>
          </a:p>
          <a:p>
            <a:pPr marL="342900" indent="-342900" algn="just">
              <a:buFont typeface="Arial" panose="020B0604020202020204" pitchFamily="34" charset="0"/>
              <a:buChar char="•"/>
            </a:pPr>
            <a:r>
              <a:rPr lang="hu-HU" sz="2000" dirty="0">
                <a:latin typeface="Arial" panose="020B0604020202020204" pitchFamily="34" charset="0"/>
                <a:cs typeface="Arial" panose="020B0604020202020204" pitchFamily="34" charset="0"/>
              </a:rPr>
              <a:t>Tökéletes pontossággal képes kiszámítani</a:t>
            </a:r>
          </a:p>
          <a:p>
            <a:pPr marL="342900" indent="-342900" algn="just">
              <a:buFont typeface="Arial" panose="020B0604020202020204" pitchFamily="34" charset="0"/>
              <a:buChar char="•"/>
            </a:pPr>
            <a:r>
              <a:rPr lang="hu-HU" sz="2000" dirty="0">
                <a:latin typeface="Arial" panose="020B0604020202020204" pitchFamily="34" charset="0"/>
                <a:cs typeface="Arial" panose="020B0604020202020204" pitchFamily="34" charset="0"/>
              </a:rPr>
              <a:t>Teljesen racionális</a:t>
            </a:r>
          </a:p>
          <a:p>
            <a:pPr algn="just"/>
            <a:endParaRPr lang="hu-HU" sz="2000" dirty="0">
              <a:latin typeface="Arial" panose="020B0604020202020204" pitchFamily="34" charset="0"/>
              <a:cs typeface="Arial" panose="020B0604020202020204" pitchFamily="34" charset="0"/>
            </a:endParaRPr>
          </a:p>
          <a:p>
            <a:pPr algn="just"/>
            <a:r>
              <a:rPr lang="hu-HU" sz="2000" b="1" u="sng" dirty="0">
                <a:solidFill>
                  <a:srgbClr val="00B0F0"/>
                </a:solidFill>
                <a:latin typeface="Arial" panose="020B0604020202020204" pitchFamily="34" charset="0"/>
                <a:cs typeface="Arial" panose="020B0604020202020204" pitchFamily="34" charset="0"/>
              </a:rPr>
              <a:t>Leíró </a:t>
            </a:r>
            <a:r>
              <a:rPr lang="hu-HU" sz="2000" u="sng" dirty="0">
                <a:latin typeface="Arial" panose="020B0604020202020204" pitchFamily="34" charset="0"/>
                <a:cs typeface="Arial" panose="020B0604020202020204" pitchFamily="34" charset="0"/>
              </a:rPr>
              <a:t>döntéselmélet: </a:t>
            </a:r>
            <a:r>
              <a:rPr lang="hu-HU" sz="2000" dirty="0">
                <a:latin typeface="Arial" panose="020B0604020202020204" pitchFamily="34" charset="0"/>
                <a:cs typeface="Arial" panose="020B0604020202020204" pitchFamily="34" charset="0"/>
              </a:rPr>
              <a:t>megpróbálja leírni, hogy az emberek valójában mit csinálnak</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355213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églalap 9"/>
          <p:cNvSpPr/>
          <p:nvPr/>
        </p:nvSpPr>
        <p:spPr>
          <a:xfrm>
            <a:off x="2001734" y="1556792"/>
            <a:ext cx="8064896" cy="1938992"/>
          </a:xfrm>
          <a:prstGeom prst="rect">
            <a:avLst/>
          </a:prstGeom>
        </p:spPr>
        <p:txBody>
          <a:bodyPr wrap="square">
            <a:spAutoFit/>
          </a:bodyPr>
          <a:lstStyle/>
          <a:p>
            <a:pPr marL="539750" indent="-539750"/>
            <a:r>
              <a:rPr lang="en-US" sz="2000" dirty="0">
                <a:latin typeface="Arial" panose="020B0604020202020204" pitchFamily="34" charset="0"/>
                <a:cs typeface="Arial" panose="020B0604020202020204" pitchFamily="34" charset="0"/>
              </a:rPr>
              <a:t>a) </a:t>
            </a:r>
            <a:r>
              <a:rPr lang="en-US" sz="2000" dirty="0" err="1">
                <a:latin typeface="Arial" panose="020B0604020202020204" pitchFamily="34" charset="0"/>
                <a:cs typeface="Arial" panose="020B0604020202020204" pitchFamily="34" charset="0"/>
              </a:rPr>
              <a:t>számos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lehetséges</a:t>
            </a:r>
            <a:r>
              <a:rPr lang="en-US" sz="2000"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intézkedés</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Ai, </a:t>
            </a:r>
            <a:r>
              <a:rPr lang="en-US" sz="2000" dirty="0" err="1">
                <a:latin typeface="Arial" panose="020B0604020202020204" pitchFamily="34" charset="0"/>
                <a:cs typeface="Arial" panose="020B0604020202020204" pitchFamily="34" charset="0"/>
              </a:rPr>
              <a:t>amelyek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közül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egyet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kell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választani</a:t>
            </a:r>
            <a:r>
              <a:rPr lang="en-US" sz="2000" dirty="0">
                <a:latin typeface="Arial" panose="020B0604020202020204" pitchFamily="34" charset="0"/>
                <a:cs typeface="Arial" panose="020B0604020202020204" pitchFamily="34" charset="0"/>
              </a:rPr>
              <a:t>;</a:t>
            </a:r>
          </a:p>
          <a:p>
            <a:pPr marL="539750" indent="-539750"/>
            <a:r>
              <a:rPr lang="en-US" sz="2000" dirty="0">
                <a:latin typeface="Arial" panose="020B0604020202020204" pitchFamily="34" charset="0"/>
                <a:cs typeface="Arial" panose="020B0604020202020204" pitchFamily="34" charset="0"/>
              </a:rPr>
              <a:t>b) </a:t>
            </a:r>
            <a:r>
              <a:rPr lang="en-US" sz="2000" dirty="0" err="1">
                <a:latin typeface="Arial" panose="020B0604020202020204" pitchFamily="34" charset="0"/>
                <a:cs typeface="Arial" panose="020B0604020202020204" pitchFamily="34" charset="0"/>
              </a:rPr>
              <a:t>számos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esemény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vagy</a:t>
            </a:r>
            <a:r>
              <a:rPr lang="en-US" sz="2000"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természeti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állapot</a:t>
            </a:r>
            <a:endParaRPr lang="en-US" sz="2000" b="1" dirty="0">
              <a:latin typeface="Arial" panose="020B0604020202020204" pitchFamily="34" charset="0"/>
              <a:cs typeface="Arial" panose="020B0604020202020204" pitchFamily="34" charset="0"/>
            </a:endParaRPr>
          </a:p>
          <a:p>
            <a:pPr marL="539750" indent="-539750"/>
            <a:r>
              <a:rPr lang="en-US" sz="2000" dirty="0">
                <a:latin typeface="Arial" panose="020B0604020202020204" pitchFamily="34" charset="0"/>
                <a:cs typeface="Arial" panose="020B0604020202020204" pitchFamily="34" charset="0"/>
              </a:rPr>
              <a:t>c) </a:t>
            </a:r>
            <a:r>
              <a:rPr lang="en-US" sz="2000" dirty="0" err="1">
                <a:latin typeface="Arial" panose="020B0604020202020204" pitchFamily="34" charset="0"/>
                <a:cs typeface="Arial" panose="020B0604020202020204" pitchFamily="34" charset="0"/>
              </a:rPr>
              <a:t>az</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érték</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kifizetés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vagy</a:t>
            </a:r>
            <a:r>
              <a:rPr lang="en-US" sz="2000" dirty="0">
                <a:latin typeface="Arial" panose="020B0604020202020204" pitchFamily="34" charset="0"/>
                <a:cs typeface="Arial" panose="020B0604020202020204" pitchFamily="34" charset="0"/>
              </a:rPr>
              <a:t> a </a:t>
            </a:r>
            <a:r>
              <a:rPr lang="en-US" sz="2000" b="1" dirty="0" err="1">
                <a:latin typeface="Arial" panose="020B0604020202020204" pitchFamily="34" charset="0"/>
                <a:cs typeface="Arial" panose="020B0604020202020204" pitchFamily="34" charset="0"/>
              </a:rPr>
              <a:t>következmény</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Cij</a:t>
            </a:r>
            <a:r>
              <a:rPr lang="en-US" sz="2000" dirty="0">
                <a:latin typeface="Arial" panose="020B0604020202020204" pitchFamily="34" charset="0"/>
                <a:cs typeface="Arial" panose="020B0604020202020204" pitchFamily="34" charset="0"/>
              </a:rPr>
              <a:t>, </a:t>
            </a:r>
          </a:p>
          <a:p>
            <a:pPr marL="539750" indent="-539750"/>
            <a:r>
              <a:rPr lang="en-US" sz="2000" dirty="0">
                <a:latin typeface="Arial" panose="020B0604020202020204" pitchFamily="34" charset="0"/>
                <a:cs typeface="Arial" panose="020B0604020202020204" pitchFamily="34" charset="0"/>
              </a:rPr>
              <a:t>d) </a:t>
            </a:r>
            <a:r>
              <a:rPr lang="en-US" sz="2000" dirty="0" err="1">
                <a:latin typeface="Arial" panose="020B0604020202020204" pitchFamily="34" charset="0"/>
                <a:cs typeface="Arial" panose="020B0604020202020204" pitchFamily="34" charset="0"/>
              </a:rPr>
              <a:t>az</a:t>
            </a:r>
            <a:r>
              <a:rPr lang="en-US" sz="2000" dirty="0">
                <a:latin typeface="Arial" panose="020B0604020202020204" pitchFamily="34" charset="0"/>
                <a:cs typeface="Arial" panose="020B0604020202020204" pitchFamily="34" charset="0"/>
              </a:rPr>
              <a:t> a </a:t>
            </a:r>
            <a:r>
              <a:rPr lang="en-US" sz="2000" b="1" dirty="0" err="1">
                <a:latin typeface="Arial" panose="020B0604020202020204" pitchFamily="34" charset="0"/>
                <a:cs typeface="Arial" panose="020B0604020202020204" pitchFamily="34" charset="0"/>
              </a:rPr>
              <a:t>kritérium</a:t>
            </a:r>
            <a:r>
              <a:rPr lang="en-US" sz="2000" b="1"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amely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alapján</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döntéshozó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megítéli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az</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alternatív</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intézkedéseket</a:t>
            </a:r>
            <a:r>
              <a:rPr lang="en-US" sz="2000" dirty="0">
                <a:latin typeface="Arial" panose="020B0604020202020204" pitchFamily="34" charset="0"/>
                <a:cs typeface="Arial" panose="020B0604020202020204" pitchFamily="34" charset="0"/>
              </a:rPr>
              <a:t>.</a:t>
            </a:r>
            <a:endParaRPr lang="hu-HU" sz="2000" dirty="0">
              <a:latin typeface="Arial" panose="020B0604020202020204" pitchFamily="34" charset="0"/>
              <a:cs typeface="Arial" panose="020B0604020202020204" pitchFamily="34" charset="0"/>
            </a:endParaRPr>
          </a:p>
        </p:txBody>
      </p:sp>
      <p:sp>
        <p:nvSpPr>
          <p:cNvPr id="11" name="Téglalap 10"/>
          <p:cNvSpPr/>
          <p:nvPr/>
        </p:nvSpPr>
        <p:spPr>
          <a:xfrm>
            <a:off x="2013093" y="959989"/>
            <a:ext cx="6912768" cy="461665"/>
          </a:xfrm>
          <a:prstGeom prst="rect">
            <a:avLst/>
          </a:prstGeom>
        </p:spPr>
        <p:txBody>
          <a:bodyPr wrap="square">
            <a:spAutoFit/>
          </a:bodyPr>
          <a:lstStyle/>
          <a:p>
            <a:r>
              <a:rPr lang="hu-HU" sz="2400" b="1" dirty="0">
                <a:latin typeface="Arial" panose="020B0604020202020204" pitchFamily="34" charset="0"/>
                <a:cs typeface="Arial" panose="020B0604020202020204" pitchFamily="34" charset="0"/>
              </a:rPr>
              <a:t>A döntéshozatal főbb elemei:</a:t>
            </a:r>
          </a:p>
        </p:txBody>
      </p:sp>
      <p:graphicFrame>
        <p:nvGraphicFramePr>
          <p:cNvPr id="12" name="Táblázat 11"/>
          <p:cNvGraphicFramePr>
            <a:graphicFrameLocks noGrp="1"/>
          </p:cNvGraphicFramePr>
          <p:nvPr>
            <p:extLst>
              <p:ext uri="{D42A27DB-BD31-4B8C-83A1-F6EECF244321}">
                <p14:modId xmlns:p14="http://schemas.microsoft.com/office/powerpoint/2010/main" val="2303137219"/>
              </p:ext>
            </p:extLst>
          </p:nvPr>
        </p:nvGraphicFramePr>
        <p:xfrm>
          <a:off x="2135560" y="3428999"/>
          <a:ext cx="5454606" cy="3290508"/>
        </p:xfrm>
        <a:graphic>
          <a:graphicData uri="http://schemas.openxmlformats.org/drawingml/2006/table">
            <a:tbl>
              <a:tblPr firstRow="1" bandRow="1">
                <a:effectLst/>
                <a:tableStyleId>{5C22544A-7EE6-4342-B048-85BDC9FD1C3A}</a:tableStyleId>
              </a:tblPr>
              <a:tblGrid>
                <a:gridCol w="909101">
                  <a:extLst>
                    <a:ext uri="{9D8B030D-6E8A-4147-A177-3AD203B41FA5}">
                      <a16:colId xmlns:a16="http://schemas.microsoft.com/office/drawing/2014/main" val="20000"/>
                    </a:ext>
                  </a:extLst>
                </a:gridCol>
                <a:gridCol w="909101">
                  <a:extLst>
                    <a:ext uri="{9D8B030D-6E8A-4147-A177-3AD203B41FA5}">
                      <a16:colId xmlns:a16="http://schemas.microsoft.com/office/drawing/2014/main" val="20001"/>
                    </a:ext>
                  </a:extLst>
                </a:gridCol>
                <a:gridCol w="909101">
                  <a:extLst>
                    <a:ext uri="{9D8B030D-6E8A-4147-A177-3AD203B41FA5}">
                      <a16:colId xmlns:a16="http://schemas.microsoft.com/office/drawing/2014/main" val="20002"/>
                    </a:ext>
                  </a:extLst>
                </a:gridCol>
                <a:gridCol w="909101">
                  <a:extLst>
                    <a:ext uri="{9D8B030D-6E8A-4147-A177-3AD203B41FA5}">
                      <a16:colId xmlns:a16="http://schemas.microsoft.com/office/drawing/2014/main" val="20003"/>
                    </a:ext>
                  </a:extLst>
                </a:gridCol>
                <a:gridCol w="909101">
                  <a:extLst>
                    <a:ext uri="{9D8B030D-6E8A-4147-A177-3AD203B41FA5}">
                      <a16:colId xmlns:a16="http://schemas.microsoft.com/office/drawing/2014/main" val="20004"/>
                    </a:ext>
                  </a:extLst>
                </a:gridCol>
                <a:gridCol w="909101">
                  <a:extLst>
                    <a:ext uri="{9D8B030D-6E8A-4147-A177-3AD203B41FA5}">
                      <a16:colId xmlns:a16="http://schemas.microsoft.com/office/drawing/2014/main" val="20005"/>
                    </a:ext>
                  </a:extLst>
                </a:gridCol>
              </a:tblGrid>
              <a:tr h="270231">
                <a:tc>
                  <a:txBody>
                    <a:bodyPr/>
                    <a:lstStyle/>
                    <a:p>
                      <a:endParaRPr lang="hu-HU"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hu-HU"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gridSpan="4">
                  <a:txBody>
                    <a:bodyPr/>
                    <a:lstStyle/>
                    <a:p>
                      <a:pPr algn="ctr"/>
                      <a:r>
                        <a:rPr lang="hu-HU" sz="1800" kern="1200" dirty="0">
                          <a:solidFill>
                            <a:schemeClr val="dk1"/>
                          </a:solidFill>
                          <a:latin typeface="Arial" panose="020B0604020202020204" pitchFamily="34" charset="0"/>
                          <a:ea typeface="+mn-ea"/>
                          <a:cs typeface="Arial" panose="020B0604020202020204" pitchFamily="34" charset="0"/>
                        </a:rPr>
                        <a:t>A természeti állapot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noFill/>
                  </a:tcPr>
                </a:tc>
                <a:tc hMerge="1">
                  <a:txBody>
                    <a:bodyPr/>
                    <a:lstStyle/>
                    <a:p>
                      <a:pPr algn="ctr"/>
                      <a:endParaRPr lang="hu-HU" sz="18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noFill/>
                  </a:tcPr>
                </a:tc>
                <a:tc hMerge="1">
                  <a:txBody>
                    <a:bodyPr/>
                    <a:lstStyle/>
                    <a:p>
                      <a:pPr algn="ctr"/>
                      <a:endParaRPr lang="hu-HU" sz="18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noFill/>
                  </a:tcPr>
                </a:tc>
                <a:tc hMerge="1">
                  <a:txBody>
                    <a:bodyPr/>
                    <a:lstStyle/>
                    <a:p>
                      <a:pPr algn="ctr"/>
                      <a:endParaRPr lang="hu-HU" sz="18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noFill/>
                  </a:tcPr>
                </a:tc>
                <a:extLst>
                  <a:ext uri="{0D108BD9-81ED-4DB2-BD59-A6C34878D82A}">
                    <a16:rowId xmlns:a16="http://schemas.microsoft.com/office/drawing/2014/main" val="10000"/>
                  </a:ext>
                </a:extLst>
              </a:tr>
              <a:tr h="487458">
                <a:tc>
                  <a:txBody>
                    <a:bodyPr/>
                    <a:lstStyle/>
                    <a:p>
                      <a:endParaRPr lang="hu-HU"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hu-HU"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S</a:t>
                      </a:r>
                      <a:r>
                        <a:rPr lang="hu-HU" baseline="-250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S</a:t>
                      </a:r>
                      <a:r>
                        <a:rPr lang="hu-HU" baseline="-25000" dirty="0">
                          <a:latin typeface="Arial" panose="020B0604020202020204" pitchFamily="34" charset="0"/>
                          <a:cs typeface="Arial" panose="020B0604020202020204" pitchFamily="34" charset="0"/>
                        </a:rPr>
                        <a:t>2</a:t>
                      </a:r>
                      <a:endParaRPr lang="hu-HU"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S</a:t>
                      </a:r>
                      <a:r>
                        <a:rPr lang="hu-HU" baseline="-25000" dirty="0">
                          <a:latin typeface="Arial" panose="020B0604020202020204" pitchFamily="34" charset="0"/>
                          <a:cs typeface="Arial" panose="020B0604020202020204" pitchFamily="34" charset="0"/>
                        </a:rPr>
                        <a:t>3</a:t>
                      </a:r>
                      <a:endParaRPr lang="hu-HU"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S</a:t>
                      </a:r>
                      <a:r>
                        <a:rPr lang="hu-HU" baseline="-25000" dirty="0">
                          <a:latin typeface="Arial" panose="020B0604020202020204" pitchFamily="34" charset="0"/>
                          <a:cs typeface="Arial" panose="020B0604020202020204" pitchFamily="34" charset="0"/>
                        </a:rPr>
                        <a:t>4</a:t>
                      </a:r>
                      <a:endParaRPr lang="hu-HU"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extLst>
                  <a:ext uri="{0D108BD9-81ED-4DB2-BD59-A6C34878D82A}">
                    <a16:rowId xmlns:a16="http://schemas.microsoft.com/office/drawing/2014/main" val="10001"/>
                  </a:ext>
                </a:extLst>
              </a:tr>
              <a:tr h="487458">
                <a:tc rowSpan="5">
                  <a:txBody>
                    <a:bodyPr/>
                    <a:lstStyle/>
                    <a:p>
                      <a:pPr algn="ctr"/>
                      <a:r>
                        <a:rPr lang="hu-HU" sz="1800" b="1" kern="1200" dirty="0">
                          <a:solidFill>
                            <a:schemeClr val="dk1"/>
                          </a:solidFill>
                          <a:latin typeface="Arial" panose="020B0604020202020204" pitchFamily="34" charset="0"/>
                          <a:ea typeface="+mn-ea"/>
                          <a:cs typeface="Arial" panose="020B0604020202020204" pitchFamily="34" charset="0"/>
                        </a:rPr>
                        <a:t>Intézkedés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A</a:t>
                      </a:r>
                      <a:r>
                        <a:rPr lang="hu-HU" baseline="-25000" dirty="0">
                          <a:latin typeface="Arial" panose="020B0604020202020204" pitchFamily="34" charset="0"/>
                          <a:cs typeface="Arial" panose="020B0604020202020204" pitchFamily="34" charset="0"/>
                        </a:rPr>
                        <a:t>1</a:t>
                      </a:r>
                      <a:endParaRPr lang="hu-HU" sz="1800" kern="1200" baseline="0" dirty="0">
                        <a:solidFill>
                          <a:schemeClr val="dk1"/>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7458">
                <a:tc vMerge="1">
                  <a:txBody>
                    <a:bodyPr/>
                    <a:lstStyle/>
                    <a:p>
                      <a:pPr algn="ctr"/>
                      <a:endParaRPr lang="hu-HU"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A</a:t>
                      </a:r>
                      <a:r>
                        <a:rPr lang="hu-HU" baseline="-250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87458">
                <a:tc vMerge="1">
                  <a:txBody>
                    <a:bodyPr/>
                    <a:lstStyle/>
                    <a:p>
                      <a:endParaRPr lang="hu-H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A</a:t>
                      </a:r>
                      <a:r>
                        <a:rPr lang="hu-HU" baseline="-250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7458">
                <a:tc vMerge="1">
                  <a:txBody>
                    <a:bodyPr/>
                    <a:lstStyle/>
                    <a:p>
                      <a:pPr algn="ctr"/>
                      <a:endParaRPr lang="hu-HU" sz="1800" b="1"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A</a:t>
                      </a:r>
                      <a:r>
                        <a:rPr lang="hu-HU" baseline="-250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87458">
                <a:tc vMerge="1">
                  <a:txBody>
                    <a:bodyPr/>
                    <a:lstStyle/>
                    <a:p>
                      <a:pPr algn="ctr"/>
                      <a:endParaRPr lang="hu-HU" sz="1800" b="1"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baseline="0" dirty="0">
                          <a:latin typeface="Arial" panose="020B0604020202020204" pitchFamily="34" charset="0"/>
                          <a:cs typeface="Arial" panose="020B0604020202020204" pitchFamily="34" charset="0"/>
                        </a:rPr>
                        <a:t>A</a:t>
                      </a:r>
                      <a:r>
                        <a:rPr lang="hu-HU" baseline="-250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rgbClr val="00B0F0"/>
                    </a:solid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a:latin typeface="Arial" panose="020B0604020202020204" pitchFamily="34" charset="0"/>
                          <a:cs typeface="Arial" panose="020B0604020202020204" pitchFamily="34" charset="0"/>
                        </a:rPr>
                        <a:t>P</a:t>
                      </a:r>
                      <a:r>
                        <a:rPr lang="hu-HU" baseline="-25000">
                          <a:latin typeface="Arial" panose="020B0604020202020204" pitchFamily="34" charset="0"/>
                          <a:cs typeface="Arial" panose="020B0604020202020204" pitchFamily="34" charset="0"/>
                        </a:rPr>
                        <a:t>53</a:t>
                      </a:r>
                      <a:endParaRPr lang="hu-HU" baseline="-25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u-HU" baseline="0" dirty="0">
                          <a:latin typeface="Arial" panose="020B0604020202020204" pitchFamily="34" charset="0"/>
                          <a:cs typeface="Arial" panose="020B0604020202020204" pitchFamily="34" charset="0"/>
                        </a:rPr>
                        <a:t>P</a:t>
                      </a:r>
                      <a:r>
                        <a:rPr lang="hu-HU" baseline="-25000" dirty="0">
                          <a:latin typeface="Arial" panose="020B0604020202020204" pitchFamily="34" charset="0"/>
                          <a:cs typeface="Arial" panose="020B0604020202020204" pitchFamily="34" charset="0"/>
                        </a:rPr>
                        <a:t>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13" name="Szövegdoboz 12"/>
          <p:cNvSpPr txBox="1"/>
          <p:nvPr/>
        </p:nvSpPr>
        <p:spPr>
          <a:xfrm>
            <a:off x="7612844" y="5229200"/>
            <a:ext cx="1800493" cy="369332"/>
          </a:xfrm>
          <a:prstGeom prst="rect">
            <a:avLst/>
          </a:prstGeom>
          <a:noFill/>
        </p:spPr>
        <p:txBody>
          <a:bodyPr wrap="none" rtlCol="0">
            <a:spAutoFit/>
          </a:bodyPr>
          <a:lstStyle/>
          <a:p>
            <a:r>
              <a:rPr lang="hu-HU" dirty="0">
                <a:latin typeface="Arial" panose="020B0604020202020204" pitchFamily="34" charset="0"/>
                <a:cs typeface="Arial" panose="020B0604020202020204" pitchFamily="34" charset="0"/>
              </a:rPr>
              <a:t>Kifizetési mátrix</a:t>
            </a:r>
          </a:p>
        </p:txBody>
      </p:sp>
    </p:spTree>
    <p:extLst>
      <p:ext uri="{BB962C8B-B14F-4D97-AF65-F5344CB8AC3E}">
        <p14:creationId xmlns:p14="http://schemas.microsoft.com/office/powerpoint/2010/main" val="30921348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51"/>
          <p:cNvSpPr txBox="1">
            <a:spLocks noChangeArrowheads="1"/>
          </p:cNvSpPr>
          <p:nvPr/>
        </p:nvSpPr>
        <p:spPr bwMode="auto">
          <a:xfrm>
            <a:off x="1869342" y="980728"/>
            <a:ext cx="746701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None/>
            </a:pPr>
            <a:r>
              <a:rPr lang="hu-HU" altLang="en-US" b="1" dirty="0">
                <a:solidFill>
                  <a:srgbClr val="00B0F0"/>
                </a:solidFill>
                <a:cs typeface="Arial" panose="020B0604020202020204" pitchFamily="34" charset="0"/>
              </a:rPr>
              <a:t>VALÓSZÍNŰSÉGI ÉRTELMEZÉSEK</a:t>
            </a:r>
          </a:p>
        </p:txBody>
      </p:sp>
      <p:sp>
        <p:nvSpPr>
          <p:cNvPr id="11" name="Text Box 56"/>
          <p:cNvSpPr txBox="1">
            <a:spLocks noChangeArrowheads="1"/>
          </p:cNvSpPr>
          <p:nvPr/>
        </p:nvSpPr>
        <p:spPr bwMode="auto">
          <a:xfrm>
            <a:off x="1869343" y="1700808"/>
            <a:ext cx="7920037"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Clr>
                <a:srgbClr val="FF0000"/>
              </a:buClr>
              <a:buFont typeface="Wingdings" panose="05000000000000000000" pitchFamily="2" charset="2"/>
              <a:buChar char="@"/>
            </a:pPr>
            <a:r>
              <a:rPr lang="hu-HU" altLang="en-US" sz="2400" dirty="0">
                <a:solidFill>
                  <a:schemeClr val="bg1"/>
                </a:solidFill>
                <a:cs typeface="Arial" panose="020B0604020202020204" pitchFamily="34" charset="0"/>
              </a:rPr>
              <a:t> </a:t>
            </a:r>
            <a:r>
              <a:rPr lang="hu-HU" altLang="en-US" sz="2400" b="1" u="sng" dirty="0">
                <a:cs typeface="Arial" panose="020B0604020202020204" pitchFamily="34" charset="0"/>
              </a:rPr>
              <a:t>Logikai valószínűség</a:t>
            </a:r>
          </a:p>
          <a:p>
            <a:pPr>
              <a:spcBef>
                <a:spcPct val="50000"/>
              </a:spcBef>
              <a:buClr>
                <a:srgbClr val="FF0000"/>
              </a:buClr>
              <a:buNone/>
            </a:pPr>
            <a:r>
              <a:rPr lang="hu-HU" altLang="en-US" sz="2400" dirty="0">
                <a:cs typeface="Arial" panose="020B0604020202020204" pitchFamily="34" charset="0"/>
              </a:rPr>
              <a:t>Például, ha véletlenszerűen húz egyetlen kártyát egy rendszeres kártyacsomagból.</a:t>
            </a:r>
          </a:p>
          <a:p>
            <a:pPr>
              <a:spcBef>
                <a:spcPct val="50000"/>
              </a:spcBef>
              <a:buClr>
                <a:srgbClr val="FF0000"/>
              </a:buClr>
              <a:buFont typeface="Wingdings" panose="05000000000000000000" pitchFamily="2" charset="2"/>
              <a:buChar char="@"/>
            </a:pPr>
            <a:r>
              <a:rPr lang="hu-HU" altLang="en-US" sz="2400" dirty="0">
                <a:cs typeface="Arial" panose="020B0604020202020204" pitchFamily="34" charset="0"/>
              </a:rPr>
              <a:t> </a:t>
            </a:r>
            <a:r>
              <a:rPr lang="hu-HU" altLang="en-US" sz="2400" b="1" u="sng" dirty="0">
                <a:cs typeface="Arial" panose="020B0604020202020204" pitchFamily="34" charset="0"/>
              </a:rPr>
              <a:t>Relatív gyakoriság</a:t>
            </a:r>
          </a:p>
          <a:p>
            <a:pPr>
              <a:spcBef>
                <a:spcPct val="50000"/>
              </a:spcBef>
              <a:buClr>
                <a:srgbClr val="FF0000"/>
              </a:buClr>
              <a:buNone/>
            </a:pPr>
            <a:r>
              <a:rPr lang="hu-HU" altLang="en-US" sz="2400" dirty="0">
                <a:cs typeface="Arial" panose="020B0604020202020204" pitchFamily="34" charset="0"/>
              </a:rPr>
              <a:t>A múltbeli események tapasztalatai vagy megfigyelései alapján. Pl.. A tüdőrák valószínűsége, ha valaki dohányzik.</a:t>
            </a:r>
          </a:p>
          <a:p>
            <a:pPr>
              <a:spcBef>
                <a:spcPct val="50000"/>
              </a:spcBef>
              <a:buClr>
                <a:srgbClr val="FF0000"/>
              </a:buClr>
              <a:buFont typeface="Wingdings" panose="05000000000000000000" pitchFamily="2" charset="2"/>
              <a:buChar char="@"/>
            </a:pPr>
            <a:r>
              <a:rPr lang="hu-HU" altLang="en-US" sz="2400" dirty="0">
                <a:cs typeface="Arial" panose="020B0604020202020204" pitchFamily="34" charset="0"/>
              </a:rPr>
              <a:t> </a:t>
            </a:r>
            <a:r>
              <a:rPr lang="hu-HU" altLang="en-US" sz="2400" b="1" u="sng" dirty="0">
                <a:cs typeface="Arial" panose="020B0604020202020204" pitchFamily="34" charset="0"/>
              </a:rPr>
              <a:t>Személyes meggyőződések</a:t>
            </a:r>
          </a:p>
          <a:p>
            <a:pPr>
              <a:spcBef>
                <a:spcPct val="50000"/>
              </a:spcBef>
              <a:buClr>
                <a:srgbClr val="FF0000"/>
              </a:buClr>
              <a:buNone/>
            </a:pPr>
            <a:r>
              <a:rPr lang="hu-HU" altLang="en-US" sz="2400" dirty="0">
                <a:cs typeface="Arial" panose="020B0604020202020204" pitchFamily="34" charset="0"/>
              </a:rPr>
              <a:t>Szakértők – amikor nincs vagy nincs elég tapasztalat. Új események esetén.</a:t>
            </a:r>
          </a:p>
        </p:txBody>
      </p:sp>
    </p:spTree>
    <p:extLst>
      <p:ext uri="{BB962C8B-B14F-4D97-AF65-F5344CB8AC3E}">
        <p14:creationId xmlns:p14="http://schemas.microsoft.com/office/powerpoint/2010/main" val="8356551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églalap 13"/>
          <p:cNvSpPr/>
          <p:nvPr/>
        </p:nvSpPr>
        <p:spPr>
          <a:xfrm>
            <a:off x="1919536" y="758661"/>
            <a:ext cx="8928992" cy="2308324"/>
          </a:xfrm>
          <a:prstGeom prst="rect">
            <a:avLst/>
          </a:prstGeom>
        </p:spPr>
        <p:txBody>
          <a:bodyPr wrap="square">
            <a:spAutoFit/>
          </a:bodyPr>
          <a:lstStyle/>
          <a:p>
            <a:pPr algn="just"/>
            <a:r>
              <a:rPr lang="hu-HU" sz="2400" dirty="0">
                <a:latin typeface="Arial" panose="020B0604020202020204" pitchFamily="34" charset="0"/>
                <a:cs typeface="Arial" panose="020B0604020202020204" pitchFamily="34" charset="0"/>
              </a:rPr>
              <a:t>Az eredmény határozza meg, hogy mi fog történni, ha egy adott alternatívát vagy cselekvési módot választanak. Az eredmények ismerete fontos, ha több alternatíva van. Az eredményekkel kapcsolatos ismeretek három típusát általában megkülönböztetendő:</a:t>
            </a:r>
          </a:p>
          <a:p>
            <a:endParaRPr lang="hu-HU" sz="2400" dirty="0">
              <a:latin typeface="Arial" panose="020B0604020202020204" pitchFamily="34" charset="0"/>
              <a:cs typeface="Arial" panose="020B0604020202020204" pitchFamily="34" charset="0"/>
            </a:endParaRPr>
          </a:p>
        </p:txBody>
      </p:sp>
      <p:sp>
        <p:nvSpPr>
          <p:cNvPr id="15" name="Téglalap 14"/>
          <p:cNvSpPr/>
          <p:nvPr/>
        </p:nvSpPr>
        <p:spPr>
          <a:xfrm>
            <a:off x="2351584" y="2703696"/>
            <a:ext cx="8352928" cy="3170099"/>
          </a:xfrm>
          <a:prstGeom prst="rect">
            <a:avLst/>
          </a:prstGeom>
        </p:spPr>
        <p:txBody>
          <a:bodyPr wrap="square">
            <a:spAutoFit/>
          </a:bodyPr>
          <a:lstStyle/>
          <a:p>
            <a:pPr algn="just"/>
            <a:endParaRPr lang="hu-HU" sz="2000" dirty="0">
              <a:latin typeface="Arial" panose="020B0604020202020204" pitchFamily="34" charset="0"/>
              <a:cs typeface="Arial" panose="020B0604020202020204" pitchFamily="34" charset="0"/>
            </a:endParaRPr>
          </a:p>
          <a:p>
            <a:pPr algn="just"/>
            <a:r>
              <a:rPr lang="hu-HU" sz="2000" b="1" dirty="0">
                <a:latin typeface="Arial" panose="020B0604020202020204" pitchFamily="34" charset="0"/>
                <a:cs typeface="Arial" panose="020B0604020202020204" pitchFamily="34" charset="0"/>
              </a:rPr>
              <a:t>Bizonyosság: </a:t>
            </a:r>
            <a:r>
              <a:rPr lang="hu-HU" sz="2000" dirty="0">
                <a:latin typeface="Arial" panose="020B0604020202020204" pitchFamily="34" charset="0"/>
                <a:cs typeface="Arial" panose="020B0604020202020204" pitchFamily="34" charset="0"/>
              </a:rPr>
              <a:t>Az egyes alternatívák kimenetelének teljes és pontos ismerete. Minden alternatívának csak egy eredménye van.</a:t>
            </a:r>
          </a:p>
          <a:p>
            <a:pPr algn="just"/>
            <a:endParaRPr lang="hu-HU" sz="2000" dirty="0">
              <a:latin typeface="Arial" panose="020B0604020202020204" pitchFamily="34" charset="0"/>
              <a:cs typeface="Arial" panose="020B0604020202020204" pitchFamily="34" charset="0"/>
            </a:endParaRPr>
          </a:p>
          <a:p>
            <a:pPr algn="just"/>
            <a:r>
              <a:rPr lang="hu-HU" sz="2000" b="1" dirty="0">
                <a:latin typeface="Arial" panose="020B0604020202020204" pitchFamily="34" charset="0"/>
                <a:cs typeface="Arial" panose="020B0604020202020204" pitchFamily="34" charset="0"/>
              </a:rPr>
              <a:t>Kockázat: </a:t>
            </a:r>
            <a:r>
              <a:rPr lang="hu-HU" sz="2000" dirty="0">
                <a:latin typeface="Arial" panose="020B0604020202020204" pitchFamily="34" charset="0"/>
                <a:cs typeface="Arial" panose="020B0604020202020204" pitchFamily="34" charset="0"/>
              </a:rPr>
              <a:t>Az egyes alternatívák több lehetséges kimenetele azonosítható, és mindegyikhez hozzárendelhető az előfordulás valószínűsége.</a:t>
            </a:r>
          </a:p>
          <a:p>
            <a:pPr algn="just"/>
            <a:endParaRPr lang="hu-HU" sz="2000" dirty="0">
              <a:latin typeface="Arial" panose="020B0604020202020204" pitchFamily="34" charset="0"/>
              <a:cs typeface="Arial" panose="020B0604020202020204" pitchFamily="34" charset="0"/>
            </a:endParaRPr>
          </a:p>
          <a:p>
            <a:pPr algn="just"/>
            <a:r>
              <a:rPr lang="hu-HU" sz="2000" b="1" dirty="0">
                <a:latin typeface="Arial" panose="020B0604020202020204" pitchFamily="34" charset="0"/>
                <a:cs typeface="Arial" panose="020B0604020202020204" pitchFamily="34" charset="0"/>
              </a:rPr>
              <a:t>Bizonytalanság: </a:t>
            </a:r>
            <a:r>
              <a:rPr lang="hu-HU" sz="2000" dirty="0">
                <a:latin typeface="Arial" panose="020B0604020202020204" pitchFamily="34" charset="0"/>
                <a:cs typeface="Arial" panose="020B0604020202020204" pitchFamily="34" charset="0"/>
              </a:rPr>
              <a:t>Minden alternatíva több kimenetele azonosítható, de nincs ismeret az egyes alternatívákhoz kapcsolandó valószínűségről.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41909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2135560" y="2780928"/>
            <a:ext cx="7272808" cy="2308324"/>
          </a:xfrm>
          <a:prstGeom prst="rect">
            <a:avLst/>
          </a:prstGeom>
          <a:noFill/>
        </p:spPr>
        <p:txBody>
          <a:bodyPr wrap="square" rtlCol="0">
            <a:spAutoFit/>
          </a:bodyPr>
          <a:lstStyle/>
          <a:p>
            <a:r>
              <a:rPr lang="hu-HU" sz="2400" b="1" dirty="0">
                <a:latin typeface="Arial" panose="020B0604020202020204" pitchFamily="34" charset="0"/>
                <a:cs typeface="Arial" panose="020B0604020202020204" pitchFamily="34" charset="0"/>
              </a:rPr>
              <a:t>Taylor, </a:t>
            </a:r>
            <a:r>
              <a:rPr lang="hu-HU" sz="2400" dirty="0">
                <a:latin typeface="Arial" panose="020B0604020202020204" pitchFamily="34" charset="0"/>
                <a:cs typeface="Arial" panose="020B0604020202020204" pitchFamily="34" charset="0"/>
              </a:rPr>
              <a:t>Frederick </a:t>
            </a:r>
            <a:r>
              <a:rPr lang="hu-HU" sz="2400" dirty="0" err="1">
                <a:latin typeface="Arial" panose="020B0604020202020204" pitchFamily="34" charset="0"/>
                <a:cs typeface="Arial" panose="020B0604020202020204" pitchFamily="34" charset="0"/>
              </a:rPr>
              <a:t>Winslow</a:t>
            </a:r>
            <a:r>
              <a:rPr lang="hu-HU" sz="2400" dirty="0">
                <a:latin typeface="Arial" panose="020B0604020202020204" pitchFamily="34" charset="0"/>
                <a:cs typeface="Arial" panose="020B0604020202020204" pitchFamily="34" charset="0"/>
              </a:rPr>
              <a:t> (1856-1915):</a:t>
            </a:r>
          </a:p>
          <a:p>
            <a:endParaRPr lang="hu-HU" sz="24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Megszervezte a tudományos módszertannal kapcsolatos munkát</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A munkavállalókat robotként kezelik a termelés hatékonysága és termelékenysége érdekében</a:t>
            </a:r>
          </a:p>
        </p:txBody>
      </p:sp>
      <p:graphicFrame>
        <p:nvGraphicFramePr>
          <p:cNvPr id="10" name="Diagram 9"/>
          <p:cNvGraphicFramePr/>
          <p:nvPr>
            <p:extLst>
              <p:ext uri="{D42A27DB-BD31-4B8C-83A1-F6EECF244321}">
                <p14:modId xmlns:p14="http://schemas.microsoft.com/office/powerpoint/2010/main" val="3854649752"/>
              </p:ext>
            </p:extLst>
          </p:nvPr>
        </p:nvGraphicFramePr>
        <p:xfrm>
          <a:off x="1847528" y="1412776"/>
          <a:ext cx="6120680"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664257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1991544" y="1268760"/>
            <a:ext cx="9001000" cy="4893647"/>
          </a:xfrm>
          <a:prstGeom prst="rect">
            <a:avLst/>
          </a:prstGeom>
          <a:noFill/>
        </p:spPr>
        <p:txBody>
          <a:bodyPr wrap="square" rtlCol="0">
            <a:spAutoFit/>
          </a:bodyPr>
          <a:lstStyle/>
          <a:p>
            <a:r>
              <a:rPr lang="hu-HU" sz="2400" b="1" dirty="0" err="1">
                <a:latin typeface="Arial" panose="020B0604020202020204" pitchFamily="34" charset="0"/>
                <a:cs typeface="Arial" panose="020B0604020202020204" pitchFamily="34" charset="0"/>
              </a:rPr>
              <a:t>Weber</a:t>
            </a:r>
            <a:r>
              <a:rPr lang="hu-HU" sz="2400" b="1" dirty="0">
                <a:latin typeface="Arial" panose="020B0604020202020204" pitchFamily="34" charset="0"/>
                <a:cs typeface="Arial" panose="020B0604020202020204" pitchFamily="34" charset="0"/>
              </a:rPr>
              <a:t>, </a:t>
            </a:r>
            <a:r>
              <a:rPr lang="hu-HU" sz="2400" dirty="0">
                <a:latin typeface="Arial" panose="020B0604020202020204" pitchFamily="34" charset="0"/>
                <a:cs typeface="Arial" panose="020B0604020202020204" pitchFamily="34" charset="0"/>
              </a:rPr>
              <a:t>Max (1864-1920): bürokráciaelmélet </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Speciális szerepek a szervezetben</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Érdemeken alapuló munkaerő-felvétel</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Az elhelyezés, az előléptetés és az áthelyezés egységes elvei egy közigazgatási rendszerben</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Karrierizmus szisztematikus fizetési struktúrával</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Hierarchia, felelősség és elszámoltathatóság</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A hivatalos magatartás szigorú fegyelmi és ellenőrzési szabályoknak való alávetése</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Az absztrakt szabályok elsőbbsége</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Személytelen tekintély (pl. a tisztségviselő nem hozza magával a hivatalt)</a:t>
            </a:r>
          </a:p>
          <a:p>
            <a:pPr marL="342900" indent="-342900" algn="just">
              <a:buFont typeface="Arial" panose="020B0604020202020204" pitchFamily="34" charset="0"/>
              <a:buChar char="•"/>
            </a:pPr>
            <a:r>
              <a:rPr lang="hu-HU" sz="2400" dirty="0">
                <a:latin typeface="Arial" panose="020B0604020202020204" pitchFamily="34" charset="0"/>
                <a:cs typeface="Arial" panose="020B0604020202020204" pitchFamily="34" charset="0"/>
              </a:rPr>
              <a:t>Politikai semlegesség</a:t>
            </a:r>
          </a:p>
        </p:txBody>
      </p:sp>
    </p:spTree>
    <p:extLst>
      <p:ext uri="{BB962C8B-B14F-4D97-AF65-F5344CB8AC3E}">
        <p14:creationId xmlns:p14="http://schemas.microsoft.com/office/powerpoint/2010/main" val="401248052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1775520" y="836712"/>
            <a:ext cx="8964488" cy="400110"/>
          </a:xfrm>
          <a:prstGeom prst="rect">
            <a:avLst/>
          </a:prstGeom>
          <a:noFill/>
        </p:spPr>
        <p:txBody>
          <a:bodyPr wrap="square" rtlCol="0">
            <a:spAutoFit/>
          </a:bodyPr>
          <a:lstStyle/>
          <a:p>
            <a:r>
              <a:rPr lang="en-US" sz="2000" b="1" u="sng" dirty="0" err="1">
                <a:latin typeface="Arial" panose="020B0604020202020204" pitchFamily="34" charset="0"/>
                <a:cs typeface="Arial" panose="020B0604020202020204" pitchFamily="34" charset="0"/>
              </a:rPr>
              <a:t>Fayol</a:t>
            </a:r>
            <a:r>
              <a:rPr lang="en-US" sz="2000" b="1" u="sng" dirty="0">
                <a:latin typeface="Arial" panose="020B0604020202020204" pitchFamily="34" charset="0"/>
                <a:cs typeface="Arial" panose="020B0604020202020204" pitchFamily="34" charset="0"/>
              </a:rPr>
              <a:t>, </a:t>
            </a:r>
            <a:r>
              <a:rPr lang="en-US" sz="2000" u="sng" dirty="0">
                <a:latin typeface="Arial" panose="020B0604020202020204" pitchFamily="34" charset="0"/>
                <a:cs typeface="Arial" panose="020B0604020202020204" pitchFamily="34" charset="0"/>
              </a:rPr>
              <a:t>Henry (1841-1925): a </a:t>
            </a:r>
            <a:r>
              <a:rPr lang="en-US" sz="2000" u="sng" dirty="0" err="1">
                <a:latin typeface="Arial" panose="020B0604020202020204" pitchFamily="34" charset="0"/>
                <a:cs typeface="Arial" panose="020B0604020202020204" pitchFamily="34" charset="0"/>
              </a:rPr>
              <a:t>menedzsment</a:t>
            </a:r>
            <a:r>
              <a:rPr lang="en-US" sz="2000" u="sng" dirty="0">
                <a:latin typeface="Arial" panose="020B0604020202020204" pitchFamily="34" charset="0"/>
                <a:cs typeface="Arial" panose="020B0604020202020204" pitchFamily="34" charset="0"/>
              </a:rPr>
              <a:t> </a:t>
            </a:r>
            <a:r>
              <a:rPr lang="en-US" sz="2000" u="sng" dirty="0" err="1">
                <a:latin typeface="Arial" panose="020B0604020202020204" pitchFamily="34" charset="0"/>
                <a:cs typeface="Arial" panose="020B0604020202020204" pitchFamily="34" charset="0"/>
              </a:rPr>
              <a:t>funkciói</a:t>
            </a:r>
            <a:endParaRPr lang="en-US" sz="2000" u="sng" dirty="0">
              <a:latin typeface="Arial" panose="020B0604020202020204" pitchFamily="34" charset="0"/>
              <a:cs typeface="Arial" panose="020B0604020202020204" pitchFamily="34" charset="0"/>
            </a:endParaRPr>
          </a:p>
        </p:txBody>
      </p:sp>
      <p:graphicFrame>
        <p:nvGraphicFramePr>
          <p:cNvPr id="2" name="Diagram 1"/>
          <p:cNvGraphicFramePr/>
          <p:nvPr>
            <p:extLst>
              <p:ext uri="{D42A27DB-BD31-4B8C-83A1-F6EECF244321}">
                <p14:modId xmlns:p14="http://schemas.microsoft.com/office/powerpoint/2010/main" val="124934438"/>
              </p:ext>
            </p:extLst>
          </p:nvPr>
        </p:nvGraphicFramePr>
        <p:xfrm>
          <a:off x="1919536" y="1340768"/>
          <a:ext cx="748883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9463823"/>
      </p:ext>
    </p:extLst>
  </p:cSld>
  <p:clrMapOvr>
    <a:masterClrMapping/>
  </p:clrMapOvr>
  <p:transition/>
</p:sld>
</file>

<file path=ppt/theme/theme1.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9c10944-04f6-4a56-b45b-bf26d6f81d58">
      <Terms xmlns="http://schemas.microsoft.com/office/infopath/2007/PartnerControls"/>
    </lcf76f155ced4ddcb4097134ff3c332f>
    <TaxCatchAll xmlns="62a0cf90-df98-468d-8e62-9dacbd9cd03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um" ma:contentTypeID="0x0101003680334D2C3CA24F9B60010E7D460BC3" ma:contentTypeVersion="14" ma:contentTypeDescription="Új dokumentum létrehozása." ma:contentTypeScope="" ma:versionID="159f34747255fe382f57fc01e5c7e086">
  <xsd:schema xmlns:xsd="http://www.w3.org/2001/XMLSchema" xmlns:xs="http://www.w3.org/2001/XMLSchema" xmlns:p="http://schemas.microsoft.com/office/2006/metadata/properties" xmlns:ns2="19c10944-04f6-4a56-b45b-bf26d6f81d58" xmlns:ns3="62a0cf90-df98-468d-8e62-9dacbd9cd031" targetNamespace="http://schemas.microsoft.com/office/2006/metadata/properties" ma:root="true" ma:fieldsID="72ead364c968a75155ff33fcabe7d437" ns2:_="" ns3:_="">
    <xsd:import namespace="19c10944-04f6-4a56-b45b-bf26d6f81d58"/>
    <xsd:import namespace="62a0cf90-df98-468d-8e62-9dacbd9cd0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10944-04f6-4a56-b45b-bf26d6f81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Képcímkék" ma:readOnly="false" ma:fieldId="{5cf76f15-5ced-4ddc-b409-7134ff3c332f}" ma:taxonomyMulti="true" ma:sspId="42107113-769a-4d15-b935-6d8bd9557b3e"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a0cf90-df98-468d-8e62-9dacbd9cd03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dbb0656-7c38-45e2-9d93-076a736f137d}" ma:internalName="TaxCatchAll" ma:showField="CatchAllData" ma:web="62a0cf90-df98-468d-8e62-9dacbd9cd03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Résztvevő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Megosztva részletekkel"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E55B65-CDF2-4B27-9322-29E6E54E2578}">
  <ds:schemaRefs>
    <ds:schemaRef ds:uri="http://schemas.microsoft.com/sharepoint/v3/contenttype/forms"/>
  </ds:schemaRefs>
</ds:datastoreItem>
</file>

<file path=customXml/itemProps2.xml><?xml version="1.0" encoding="utf-8"?>
<ds:datastoreItem xmlns:ds="http://schemas.openxmlformats.org/officeDocument/2006/customXml" ds:itemID="{4F327EC7-19B1-420A-AD74-5B0F3DCA58F9}">
  <ds:schemaRefs>
    <ds:schemaRef ds:uri="http://purl.org/dc/dcmitype/"/>
    <ds:schemaRef ds:uri="http://schemas.microsoft.com/office/2006/documentManagement/types"/>
    <ds:schemaRef ds:uri="62a0cf90-df98-468d-8e62-9dacbd9cd031"/>
    <ds:schemaRef ds:uri="http://purl.org/dc/elements/1.1/"/>
    <ds:schemaRef ds:uri="http://schemas.microsoft.com/office/2006/metadata/properties"/>
    <ds:schemaRef ds:uri="19c10944-04f6-4a56-b45b-bf26d6f81d58"/>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A4533CE9-693B-45DB-AEC3-A05DF32949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10944-04f6-4a56-b45b-bf26d6f81d58"/>
    <ds:schemaRef ds:uri="62a0cf90-df98-468d-8e62-9dacbd9cd0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Śablona_prezentace_NICE</Template>
  <TotalTime>20326</TotalTime>
  <Words>828</Words>
  <Application>Microsoft Office PowerPoint</Application>
  <PresentationFormat>Širokoúhlá obrazovka</PresentationFormat>
  <Paragraphs>146</Paragraphs>
  <Slides>18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18</vt:i4>
      </vt:variant>
    </vt:vector>
  </HeadingPairs>
  <TitlesOfParts>
    <vt:vector size="21" baseType="lpstr">
      <vt:lpstr>Arial</vt:lpstr>
      <vt:lpstr>Wingdings</vt:lpstr>
      <vt:lpstr>Śablona_prezentace_NICE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BOPMH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Magyarország Alaptörvénye (2011. április 25.) Isten, áldd meg a magyart!</dc:title>
  <dc:creator>Dr. Kohlhoffer-Mizser Csilla</dc:creator>
  <cp:lastModifiedBy>Kulihova Kublova Tereza</cp:lastModifiedBy>
  <cp:revision>151</cp:revision>
  <dcterms:created xsi:type="dcterms:W3CDTF">2014-02-19T13:51:38Z</dcterms:created>
  <dcterms:modified xsi:type="dcterms:W3CDTF">2023-09-27T14:12:12Z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0x0101003680334D2C3CA24F9B60010E7D460BC3</vt:lpwstr>
  </property>
</Properties>
</file>