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FcS1TJsh7NEL0ar1Y8Kw0Nw5L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78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163347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943550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078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045029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Prázdn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4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1955540" y="3908992"/>
            <a:ext cx="8280920" cy="5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0468A9"/>
              </a:buClr>
            </a:pPr>
            <a:r>
              <a:rPr lang="sk-SK" b="1" dirty="0">
                <a:solidFill>
                  <a:srgbClr val="00B0F0"/>
                </a:solidFill>
              </a:rPr>
              <a:t>Business </a:t>
            </a:r>
            <a:r>
              <a:rPr lang="sk-SK" b="1" dirty="0" err="1">
                <a:solidFill>
                  <a:srgbClr val="00B0F0"/>
                </a:solidFill>
              </a:rPr>
              <a:t>Valuation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1991544" y="5311849"/>
            <a:ext cx="4209028" cy="5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sk-SK" sz="1600" b="1"/>
              <a:t>Jozef Glova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100"/>
              </a:spcBef>
              <a:buSzPts val="1600"/>
            </a:pPr>
            <a:r>
              <a:rPr lang="sk-SK" sz="1600"/>
              <a:t>TUKE, Košice 2021</a:t>
            </a:r>
            <a:endParaRPr sz="1600"/>
          </a:p>
        </p:txBody>
      </p:sp>
      <p:sp>
        <p:nvSpPr>
          <p:cNvPr id="54" name="Google Shape;54;p1"/>
          <p:cNvSpPr txBox="1"/>
          <p:nvPr/>
        </p:nvSpPr>
        <p:spPr>
          <a:xfrm>
            <a:off x="4832280" y="581517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290" y="656911"/>
            <a:ext cx="6775648" cy="552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1446" y="469290"/>
            <a:ext cx="7604401" cy="563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0586" y="436194"/>
            <a:ext cx="7601690" cy="570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77192" y="515797"/>
            <a:ext cx="7434670" cy="582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1914" y="1253331"/>
            <a:ext cx="744817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7817" y="630628"/>
            <a:ext cx="6996365" cy="559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801538" y="2766218"/>
            <a:ext cx="85889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cs-CZ" dirty="0" err="1"/>
              <a:t>Determining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Discount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4028" y="1165092"/>
            <a:ext cx="8269681" cy="4527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7490" y="538170"/>
            <a:ext cx="7597019" cy="5431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0227" y="508202"/>
            <a:ext cx="7751545" cy="5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2662096" y="1203209"/>
            <a:ext cx="7609900" cy="5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468A9"/>
              </a:buClr>
              <a:buSzPts val="3200"/>
            </a:pPr>
            <a:r>
              <a:rPr lang="sk-SK" sz="4000" b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Literature</a:t>
            </a:r>
            <a:r>
              <a:rPr lang="sk-SK" sz="4000" b="1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software in </a:t>
            </a:r>
            <a:r>
              <a:rPr lang="sk-SK" sz="4000" b="1" dirty="0" err="1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</a:t>
            </a:r>
            <a:endParaRPr sz="4000" b="1" dirty="0">
              <a:solidFill>
                <a:srgbClr val="00B0F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2096" y="516748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571490" y="4798151"/>
            <a:ext cx="10879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sk-SK" sz="18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Software: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711624" y="2051578"/>
            <a:ext cx="8077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sk-SK" sz="1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Books</a:t>
            </a:r>
            <a:r>
              <a:rPr lang="sk-SK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1624" y="2422173"/>
            <a:ext cx="1676899" cy="219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sk-SK"/>
              <a:pPr/>
              <a:t>2</a:t>
            </a:fld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5984" y="2427126"/>
            <a:ext cx="1675276" cy="218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6014" y="609608"/>
            <a:ext cx="7039971" cy="563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cs-CZ" dirty="0" err="1"/>
              <a:t>Comparables</a:t>
            </a:r>
            <a:r>
              <a:rPr lang="cs-CZ" dirty="0"/>
              <a:t> </a:t>
            </a:r>
            <a:r>
              <a:rPr lang="cs-CZ" dirty="0" err="1"/>
              <a:t>Valuation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24549" y="594624"/>
            <a:ext cx="7542902" cy="56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idx="1"/>
          </p:nvPr>
        </p:nvSpPr>
        <p:spPr>
          <a:xfrm>
            <a:off x="1040525" y="1253331"/>
            <a:ext cx="102896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00"/>
              <a:buNone/>
            </a:pPr>
            <a:endParaRPr sz="4000" dirty="0">
              <a:solidFill>
                <a:srgbClr val="00B0F0"/>
              </a:solidFill>
            </a:endParaRPr>
          </a:p>
          <a:p>
            <a:pPr marL="0" indent="0">
              <a:buSzPts val="2100"/>
              <a:buNone/>
            </a:pPr>
            <a:endParaRPr sz="4000" dirty="0">
              <a:solidFill>
                <a:srgbClr val="00B0F0"/>
              </a:solidFill>
            </a:endParaRPr>
          </a:p>
          <a:p>
            <a:pPr marL="0" indent="0" algn="ctr">
              <a:buClr>
                <a:srgbClr val="0468A9"/>
              </a:buClr>
              <a:buSzPts val="3200"/>
              <a:buNone/>
            </a:pPr>
            <a:r>
              <a:rPr lang="sk-SK" sz="4000" b="1" dirty="0">
                <a:solidFill>
                  <a:srgbClr val="00B0F0"/>
                </a:solidFill>
              </a:rPr>
              <a:t>THANK YOU FOR YOUR ATTENTION!</a:t>
            </a:r>
            <a:endParaRPr sz="4000" dirty="0">
              <a:solidFill>
                <a:srgbClr val="00B0F0"/>
              </a:solidFill>
            </a:endParaRPr>
          </a:p>
          <a:p>
            <a:pPr marL="0" indent="0" algn="ctr">
              <a:buSzPts val="3200"/>
              <a:buNone/>
            </a:pPr>
            <a:endParaRPr sz="4000" b="1" dirty="0">
              <a:solidFill>
                <a:srgbClr val="00B0F0"/>
              </a:solidFill>
            </a:endParaRPr>
          </a:p>
          <a:p>
            <a:pPr marL="0" indent="0" algn="ctr">
              <a:buClr>
                <a:srgbClr val="0468A9"/>
              </a:buClr>
              <a:buSzPts val="3200"/>
              <a:buNone/>
            </a:pPr>
            <a:r>
              <a:rPr lang="sk-SK" sz="4000" b="1" dirty="0" err="1"/>
              <a:t>Any</a:t>
            </a:r>
            <a:r>
              <a:rPr lang="sk-SK" sz="4000" b="1" dirty="0"/>
              <a:t> </a:t>
            </a:r>
            <a:r>
              <a:rPr lang="sk-SK" sz="4000" b="1" dirty="0" err="1"/>
              <a:t>questions</a:t>
            </a:r>
            <a:r>
              <a:rPr lang="sk-SK" sz="4000" b="1" dirty="0"/>
              <a:t>?</a:t>
            </a:r>
            <a:endParaRPr sz="4000" b="1" dirty="0"/>
          </a:p>
          <a:p>
            <a:pPr marL="171450" indent="-38100">
              <a:buSzPts val="2100"/>
              <a:buNone/>
            </a:pPr>
            <a:endParaRPr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79779" y="726059"/>
            <a:ext cx="7788560" cy="540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;p1">
            <a:extLst>
              <a:ext uri="{FF2B5EF4-FFF2-40B4-BE49-F238E27FC236}">
                <a16:creationId xmlns:a16="http://schemas.microsoft.com/office/drawing/2014/main" id="{60A316ED-261D-46C6-B160-1EB024455AD0}"/>
              </a:ext>
            </a:extLst>
          </p:cNvPr>
          <p:cNvSpPr txBox="1">
            <a:spLocks/>
          </p:cNvSpPr>
          <p:nvPr/>
        </p:nvSpPr>
        <p:spPr>
          <a:xfrm>
            <a:off x="1955540" y="3160923"/>
            <a:ext cx="8280920" cy="536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468A9"/>
              </a:buClr>
            </a:pPr>
            <a:r>
              <a:rPr lang="sk-SK" dirty="0" err="1">
                <a:solidFill>
                  <a:srgbClr val="00B0F0"/>
                </a:solidFill>
              </a:rPr>
              <a:t>Determining</a:t>
            </a:r>
            <a:r>
              <a:rPr lang="sk-SK" dirty="0">
                <a:solidFill>
                  <a:srgbClr val="00B0F0"/>
                </a:solidFill>
              </a:rPr>
              <a:t> Cash </a:t>
            </a:r>
            <a:r>
              <a:rPr lang="sk-SK" dirty="0" err="1">
                <a:solidFill>
                  <a:srgbClr val="00B0F0"/>
                </a:solidFill>
              </a:rPr>
              <a:t>Flows</a:t>
            </a:r>
            <a:endParaRPr lang="sk-SK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6304" y="764906"/>
            <a:ext cx="7315200" cy="547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4161" y="720282"/>
            <a:ext cx="7107830" cy="562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1780" y="583771"/>
            <a:ext cx="7008440" cy="569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cs-CZ" dirty="0"/>
              <a:t>Time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Money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-2" t="1" r="1748" b="30470"/>
          <a:stretch/>
        </p:blipFill>
        <p:spPr>
          <a:xfrm>
            <a:off x="2272274" y="1219200"/>
            <a:ext cx="7060912" cy="471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80334D2C3CA24F9B60010E7D460BC3" ma:contentTypeVersion="15" ma:contentTypeDescription="Umožňuje vytvoriť nový dokument." ma:contentTypeScope="" ma:versionID="1cac3f6ee474805d28562264bc261838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4579ed5b148d23e20acdc4211972db87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a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148B0C-5B4B-4C7A-9A07-39B355F35CED}">
  <ds:schemaRefs>
    <ds:schemaRef ds:uri="http://schemas.microsoft.com/office/2006/metadata/properties"/>
    <ds:schemaRef ds:uri="http://schemas.microsoft.com/office/infopath/2007/PartnerControls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00F12177-02ED-46D4-86AC-54C11F9AA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9E24E-6B74-400E-855E-9C497EACA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8</TotalTime>
  <Words>40</Words>
  <Application>Microsoft Office PowerPoint</Application>
  <PresentationFormat>Širokoúhlá obrazovka</PresentationFormat>
  <Paragraphs>16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Śablona_prezentace_NICE</vt:lpstr>
      <vt:lpstr>Business Valuation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Time Value of Money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Determining the Discount Rate</vt:lpstr>
      <vt:lpstr>Prezentace aplikace PowerPoint</vt:lpstr>
      <vt:lpstr>Prezentace aplikace PowerPoint</vt:lpstr>
      <vt:lpstr>Prezentace aplikace PowerPoint</vt:lpstr>
      <vt:lpstr>Prezentace aplikace PowerPoint</vt:lpstr>
      <vt:lpstr>Comparables Valuation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Valuation</dc:title>
  <dc:creator>Jozef Glova</dc:creator>
  <cp:lastModifiedBy>Kulihova Kublova Tereza</cp:lastModifiedBy>
  <cp:revision>2</cp:revision>
  <dcterms:created xsi:type="dcterms:W3CDTF">2017-02-20T14:34:13Z</dcterms:created>
  <dcterms:modified xsi:type="dcterms:W3CDTF">2023-09-25T12:50:50Z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