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6" r:id="rId1"/>
    <p:sldMasterId id="2147483667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366" r:id="rId4"/>
    <p:sldId id="367" r:id="rId5"/>
    <p:sldId id="763" r:id="rId6"/>
    <p:sldId id="764" r:id="rId7"/>
    <p:sldId id="765" r:id="rId8"/>
    <p:sldId id="766" r:id="rId9"/>
    <p:sldId id="767" r:id="rId10"/>
    <p:sldId id="771" r:id="rId11"/>
    <p:sldId id="768" r:id="rId12"/>
    <p:sldId id="770" r:id="rId13"/>
    <p:sldId id="93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3403" autoAdjust="0"/>
  </p:normalViewPr>
  <p:slideViewPr>
    <p:cSldViewPr snapToGrid="0" snapToObjects="1" showGuides="1">
      <p:cViewPr varScale="1">
        <p:scale>
          <a:sx n="46" d="100"/>
          <a:sy n="46" d="100"/>
        </p:scale>
        <p:origin x="1444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94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8F4-3498-40F9-9B1C-877259DB9CB4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3438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8556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3673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03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0937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9183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419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3049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55E8-A724-4843-9032-247A7C3AFAFB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FE7-BBB6-4048-B932-29603C25A0F7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FCF-6E57-4A08-AD95-3C874264AA2F}" type="datetime3">
              <a:rPr lang="cs-CZ" smtClean="0"/>
              <a:t>25/09/23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29F-444E-4B45-8D38-2CBE5ABFDB87}" type="datetime3">
              <a:rPr lang="cs-CZ" smtClean="0"/>
              <a:t>25/09/23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6B00-C133-4C70-8821-382152223CCF}" type="datetime3">
              <a:rPr lang="cs-CZ" smtClean="0"/>
              <a:t>25/09/23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0EEB-C50F-49E6-946A-25EE4AF8BBFF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3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0C2F-9C7B-489B-9FA7-AB335C33C952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©Kateřina Kashi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399851"/>
            <a:ext cx="8952723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COMMUNICATION &amp; ACTIVE LISTENING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sv-SE" sz="2000" dirty="0"/>
              <a:t>Ing. Kateřina Kashi,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cs-CZ" sz="4400" dirty="0" err="1">
                <a:solidFill>
                  <a:srgbClr val="00B0F0"/>
                </a:solidFill>
              </a:rPr>
              <a:t>Rules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for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Receiving</a:t>
            </a:r>
            <a:r>
              <a:rPr lang="cs-CZ" sz="4400" dirty="0">
                <a:solidFill>
                  <a:srgbClr val="00B0F0"/>
                </a:solidFill>
              </a:rPr>
              <a:t> Feedback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Don´t be defensive.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Seek specific examples.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Be sure you understand (summarize).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Share your feelings about the comments.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Ask for definitions.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Check out underlying assumptions.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Be sensitive to the sender’s nonverbal messages.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Ask questions to clarify.</a:t>
            </a:r>
          </a:p>
        </p:txBody>
      </p:sp>
    </p:spTree>
    <p:extLst>
      <p:ext uri="{BB962C8B-B14F-4D97-AF65-F5344CB8AC3E}">
        <p14:creationId xmlns:p14="http://schemas.microsoft.com/office/powerpoint/2010/main" val="386589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235394"/>
            <a:ext cx="10384473" cy="105931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F0"/>
                </a:solidFill>
              </a:rPr>
            </a:br>
            <a:r>
              <a:rPr lang="cs-CZ" dirty="0" err="1">
                <a:solidFill>
                  <a:srgbClr val="00B0F0"/>
                </a:solidFill>
              </a:rPr>
              <a:t>Thank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you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for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your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attention</a:t>
            </a:r>
            <a:r>
              <a:rPr lang="cs-CZ" dirty="0">
                <a:solidFill>
                  <a:srgbClr val="00B0F0"/>
                </a:solidFill>
              </a:rPr>
              <a:t>!</a:t>
            </a:r>
            <a:b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0996C17-05B5-402C-A267-DDEF520C7630}"/>
              </a:ext>
            </a:extLst>
          </p:cNvPr>
          <p:cNvSpPr txBox="1">
            <a:spLocks/>
          </p:cNvSpPr>
          <p:nvPr/>
        </p:nvSpPr>
        <p:spPr>
          <a:xfrm>
            <a:off x="903762" y="2657794"/>
            <a:ext cx="10384473" cy="105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5B6126-6548-4881-8396-87DB7C1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99" y="2294709"/>
            <a:ext cx="3574729" cy="2346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24C07F-F4C5-404B-8DF0-AB94593B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" y="2011680"/>
            <a:ext cx="3377444" cy="34504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465E54-4F4C-467F-BD84-9F391827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65" y="4055798"/>
            <a:ext cx="4455934" cy="27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052514"/>
            <a:ext cx="10384473" cy="105931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B0F0"/>
                </a:solidFill>
              </a:rPr>
              <a:t>Content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2275114"/>
            <a:ext cx="1038447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Active listening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Feedback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221A63-3D8D-4D31-B7E7-977F29DB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99" y="2219325"/>
            <a:ext cx="6286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81" y="1201932"/>
            <a:ext cx="10384473" cy="105931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B0F0"/>
                </a:solidFill>
              </a:rPr>
              <a:t>Communication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285400" y="2947466"/>
            <a:ext cx="93573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belongs among the most important tools of human communication, information exchange etc. It also influences and forms interpersonal relationships.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purposeful activity of information exchange between two or more participants in order to convey or receive the intended meanings through a shared system of signs and rules.</a:t>
            </a:r>
          </a:p>
        </p:txBody>
      </p:sp>
    </p:spTree>
    <p:extLst>
      <p:ext uri="{BB962C8B-B14F-4D97-AF65-F5344CB8AC3E}">
        <p14:creationId xmlns:p14="http://schemas.microsoft.com/office/powerpoint/2010/main" val="20009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01" y="1201932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Basic </a:t>
            </a:r>
            <a:r>
              <a:rPr lang="cs-CZ" sz="4400" dirty="0" err="1">
                <a:solidFill>
                  <a:srgbClr val="00B0F0"/>
                </a:solidFill>
              </a:rPr>
              <a:t>functions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of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speech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790905"/>
            <a:ext cx="93573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information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Attitude,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Influencing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40550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81" y="1460153"/>
            <a:ext cx="10384473" cy="105931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B0F0"/>
                </a:solidFill>
              </a:rPr>
              <a:t>Ways of communication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790905"/>
            <a:ext cx="93573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Verbal – written, spoken, read words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Nonverbal– facial expressions, gestures, proxemics, haptics, paralanguage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Conative – what do we do, how do we behave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Interpersonal Communication – the ability to „move“ clear and exact information among individuals with the aim to influence their actions, behavior and perception.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7691BBE-A26F-54A7-B686-911A4430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31" y="156561"/>
            <a:ext cx="3548180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B0F0"/>
                </a:solidFill>
              </a:rPr>
              <a:t>Proxemics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520928" y="2641487"/>
            <a:ext cx="101828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proxemics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distance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communicators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basic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intimate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distance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communicators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 to 45-60 cm,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distance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45 (60) cm - 120 cm,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distance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120 cm - 3m,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environment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distance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m,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theater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performance distance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temperament,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nationality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proxemic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40849A-FE72-4E62-864A-689F0FD8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80023"/>
            <a:ext cx="42672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9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B0F0"/>
                </a:solidFill>
              </a:rPr>
              <a:t>Active listening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an intellectual and emotional process in which a receiver processes physical, emotional, and intellectual messages from a sender in search of meaning.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listening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means refraining from evaluating other people’s words, trying to see things from their point of view, and demonstrating that you are trying to truly understand. </a:t>
            </a:r>
          </a:p>
        </p:txBody>
      </p:sp>
    </p:spTree>
    <p:extLst>
      <p:ext uri="{BB962C8B-B14F-4D97-AF65-F5344CB8AC3E}">
        <p14:creationId xmlns:p14="http://schemas.microsoft.com/office/powerpoint/2010/main" val="103520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201932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cs-CZ" sz="4400" dirty="0" err="1">
                <a:solidFill>
                  <a:srgbClr val="00B0F0"/>
                </a:solidFill>
              </a:rPr>
              <a:t>Principles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of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Active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Listening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7" y="2261247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– look interested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– inquire with questions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– stay on target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– test of understanding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– Evaluate the message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neutralise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your feelings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A1E1AB-997B-4CEE-8F4B-FA7B8BDE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53" y="2261247"/>
            <a:ext cx="4913947" cy="3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00860C9-7278-5778-2516-8CE18AB0B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52" y="229697"/>
            <a:ext cx="3193758" cy="3199303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7" y="1201932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cs-CZ" sz="4400" dirty="0" err="1">
                <a:solidFill>
                  <a:srgbClr val="00B0F0"/>
                </a:solidFill>
              </a:rPr>
              <a:t>Rules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for</a:t>
            </a:r>
            <a:r>
              <a:rPr lang="cs-CZ" sz="4400" dirty="0">
                <a:solidFill>
                  <a:srgbClr val="00B0F0"/>
                </a:solidFill>
              </a:rPr>
              <a:t> </a:t>
            </a:r>
            <a:r>
              <a:rPr lang="cs-CZ" sz="4400" dirty="0" err="1">
                <a:solidFill>
                  <a:srgbClr val="00B0F0"/>
                </a:solidFill>
              </a:rPr>
              <a:t>Giving</a:t>
            </a:r>
            <a:r>
              <a:rPr lang="cs-CZ" sz="4400" dirty="0">
                <a:solidFill>
                  <a:srgbClr val="00B0F0"/>
                </a:solidFill>
              </a:rPr>
              <a:t> Feedback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423947" y="2469066"/>
            <a:ext cx="9890763" cy="3910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Make sure your comments are intended to help the recipient.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Speak directly and with feeling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Describe what the person is doing and the effect the person is having.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Don´t be threatening or judgmental.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Be specific, not general (use clear and recent examples).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Give feedback when the recipient is open to accepting it.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Check to ensure the validity of your statements.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Include only things the receiver can do something about.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Don´t overwhelm the person with more than can be handled.</a:t>
            </a:r>
          </a:p>
        </p:txBody>
      </p:sp>
    </p:spTree>
    <p:extLst>
      <p:ext uri="{BB962C8B-B14F-4D97-AF65-F5344CB8AC3E}">
        <p14:creationId xmlns:p14="http://schemas.microsoft.com/office/powerpoint/2010/main" val="16248304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 EKF CZ verze" id="{8CE8C316-180C-2647-84D5-58A63441E352}" vid="{48A6B3CD-EB93-8046-975C-BC08D6EE552B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184</TotalTime>
  <Words>523</Words>
  <Application>Microsoft Office PowerPoint</Application>
  <PresentationFormat>Širokoúhlá obrazovka</PresentationFormat>
  <Paragraphs>62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Custom Design</vt:lpstr>
      <vt:lpstr>Śablona_prezentace_NICE</vt:lpstr>
      <vt:lpstr>1_Śablona_prezentace_NICE</vt:lpstr>
      <vt:lpstr>COMMUNICATION &amp; ACTIVE LISTENING</vt:lpstr>
      <vt:lpstr>Content</vt:lpstr>
      <vt:lpstr>Communication</vt:lpstr>
      <vt:lpstr>Basic functions of speech</vt:lpstr>
      <vt:lpstr>Ways of communication</vt:lpstr>
      <vt:lpstr>Proxemics</vt:lpstr>
      <vt:lpstr>Active listening</vt:lpstr>
      <vt:lpstr>Principles of Active Listening</vt:lpstr>
      <vt:lpstr>Rules for Giving Feedback</vt:lpstr>
      <vt:lpstr>Rules for Receiving Feedback</vt:lpstr>
      <vt:lpstr> 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WC-00</dc:creator>
  <cp:lastModifiedBy>Kateřina Kashi</cp:lastModifiedBy>
  <cp:revision>30</cp:revision>
  <dcterms:created xsi:type="dcterms:W3CDTF">2020-02-08T10:18:02Z</dcterms:created>
  <dcterms:modified xsi:type="dcterms:W3CDTF">2023-09-25T16:58:08Z</dcterms:modified>
</cp:coreProperties>
</file>