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56" r:id="rId1"/>
    <p:sldMasterId id="2147483667" r:id="rId2"/>
    <p:sldMasterId id="2147483673" r:id="rId3"/>
  </p:sldMasterIdLst>
  <p:notesMasterIdLst>
    <p:notesMasterId r:id="rId17"/>
  </p:notesMasterIdLst>
  <p:handoutMasterIdLst>
    <p:handoutMasterId r:id="rId18"/>
  </p:handoutMasterIdLst>
  <p:sldIdLst>
    <p:sldId id="366" r:id="rId4"/>
    <p:sldId id="367" r:id="rId5"/>
    <p:sldId id="763" r:id="rId6"/>
    <p:sldId id="764" r:id="rId7"/>
    <p:sldId id="765" r:id="rId8"/>
    <p:sldId id="766" r:id="rId9"/>
    <p:sldId id="767" r:id="rId10"/>
    <p:sldId id="768" r:id="rId11"/>
    <p:sldId id="769" r:id="rId12"/>
    <p:sldId id="770" r:id="rId13"/>
    <p:sldId id="771" r:id="rId14"/>
    <p:sldId id="772" r:id="rId15"/>
    <p:sldId id="932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73403" autoAdjust="0"/>
  </p:normalViewPr>
  <p:slideViewPr>
    <p:cSldViewPr snapToGrid="0" snapToObjects="1" showGuides="1">
      <p:cViewPr varScale="1">
        <p:scale>
          <a:sx n="50" d="100"/>
          <a:sy n="50" d="100"/>
        </p:scale>
        <p:origin x="1284" y="2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94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7E84B11-8086-A046-B6B7-F7A9DB5EA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5F8304-EF8E-7A48-A3EC-256BB4EB2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746FA-9F78-5A43-BFD1-03D27A7F3C92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E85A97-9D2F-A74D-874B-B462CB8C6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02496D-CD03-4446-AD06-43B91E1688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C9C5-FF55-F544-A6D3-2B14C7549C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182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2D10F-BC7E-0545-A8D3-D708044527A6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7E90-4C3A-1A40-BB34-28A95E688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421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77E90-4C3A-1A40-BB34-28A95E688A1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76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A41D-18F5-2B4E-BE99-D6457D846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0582C-01B7-3F42-AD28-9B7DF4DD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3A37-4F77-534E-9AF3-D82BFE15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8F4-3498-40F9-9B1C-877259DB9CB4}" type="datetime3">
              <a:rPr lang="cs-CZ" smtClean="0"/>
              <a:t>22/09/23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CCB8-70AD-574C-9AA9-B02DA9D9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©Kateřina Kashi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117F-487E-494C-9FA1-CB037C2C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16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43438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8556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3673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03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09370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591836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84197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3049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6EA4-94EE-9E4C-9451-0C053C3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C682-265E-EE41-A540-118A3A39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CE98-8002-BC4F-85CF-80F1678C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55E8-A724-4843-9032-247A7C3AFAFB}" type="datetime3">
              <a:rPr lang="cs-CZ" smtClean="0"/>
              <a:t>22/09/23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0820-F6DD-5A4F-80F7-CAC4270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©Kateřina Kashi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3D53-E799-BF42-83F0-6B6D5E02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10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D3AB-3AE5-6C49-B89B-0B3333B9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51D72-6450-1245-B950-D14EEE9B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13D4-2C24-4B4C-A527-27123477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FE7-BBB6-4048-B932-29603C25A0F7}" type="datetime3">
              <a:rPr lang="cs-CZ" smtClean="0"/>
              <a:t>22/09/23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6D41A-5F70-D542-B768-4CA673D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©Kateřina Kashi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4A22-3709-7E43-ADD3-04B31F1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2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5BBB-390C-8746-8F6D-62B6435F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2AC7-CCB6-7743-BA17-95839068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134D6-2490-5248-8BDE-DBC857FAD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26196-17B1-8245-A58A-F8CFE526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3FCF-6E57-4A08-AD95-3C874264AA2F}" type="datetime3">
              <a:rPr lang="cs-CZ" smtClean="0"/>
              <a:t>22/09/23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613EA-3698-4344-847F-E2367A8E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©Kateřina Kashi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6FBF-FFBF-9746-9924-D6ECC8F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15BE-E091-174E-9BC7-1C1BCA6D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750E-8FBE-E846-AB80-9F86414B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511B-D22A-1245-A98E-3D2AFE55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5B39B-BFEB-134C-AB6F-4AB601CED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821D6-D3D4-CF41-A511-5A5AC1081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C7EB4-86D6-B743-9954-71FAD9D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C29F-444E-4B45-8D38-2CBE5ABFDB87}" type="datetime3">
              <a:rPr lang="cs-CZ" smtClean="0"/>
              <a:t>22/09/23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364A0-F572-C149-849B-B307CD8B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©Kateřina Kashi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28744-8951-9A4F-A3AA-DD575AE0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9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72057-05C0-D143-BA44-BD676C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6B00-C133-4C70-8821-382152223CCF}" type="datetime3">
              <a:rPr lang="cs-CZ" smtClean="0"/>
              <a:t>22/09/23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BE2FB-8405-5C4E-A05E-0DC323AF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©Kateřina Kashi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D6ECD-2072-7649-8717-F6947C57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33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99B7-157B-F045-9923-D12EED65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47F9E-6176-9946-A28B-E20C2D515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7A46-18AB-7B43-B05D-7EC3E7A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0EEB-C50F-49E6-946A-25EE4AF8BBFF}" type="datetime3">
              <a:rPr lang="cs-CZ" smtClean="0"/>
              <a:t>22/09/23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48DC-3CD9-9542-B18D-D6CC3077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©Kateřina Kashi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FA9E0-9FA1-6145-9530-79E7D73F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0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1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639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2C198-AF9F-0A41-9A82-28EC7DDD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F5F5-E124-A54B-9981-D7FA5E3DE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942D7-B669-9940-B52D-60CF522EF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0C2F-9C7B-489B-9FA7-AB335C33C952}" type="datetime3">
              <a:rPr lang="cs-CZ" smtClean="0"/>
              <a:t>22/09/23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DEF7-65E0-8647-8D41-57980F1E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©Kateřina Kashi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E33C7-0C21-634B-9232-89AED669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9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3" r:id="rId6"/>
    <p:sldLayoutId id="2147483666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  <p:pic>
        <p:nvPicPr>
          <p:cNvPr id="8" name="Obrázek 7" descr="Obsah obrázku objekt, interiér&#10;&#10;&#10;&#10;Popis se vygeneroval automaticky.">
            <a:extLst>
              <a:ext uri="{FF2B5EF4-FFF2-40B4-BE49-F238E27FC236}">
                <a16:creationId xmlns:a16="http://schemas.microsoft.com/office/drawing/2014/main" id="{AC495983-AC06-4D47-8142-754112AFF29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00196" y="199669"/>
            <a:ext cx="4216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5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pos="9216">
          <p15:clr>
            <a:srgbClr val="F26B43"/>
          </p15:clr>
        </p15:guide>
        <p15:guide id="3" pos="1248">
          <p15:clr>
            <a:srgbClr val="F26B43"/>
          </p15:clr>
        </p15:guide>
        <p15:guide id="4" pos="1152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C7814-19D0-D044-AD35-ED9091139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7" y="2399851"/>
            <a:ext cx="8952723" cy="23876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B0F0"/>
                </a:solidFill>
              </a:rPr>
              <a:t>KOMUNIKACE,</a:t>
            </a:r>
            <a:br>
              <a:rPr lang="cs-CZ" dirty="0">
                <a:solidFill>
                  <a:srgbClr val="00B0F0"/>
                </a:solidFill>
              </a:rPr>
            </a:br>
            <a:r>
              <a:rPr lang="cs-CZ" dirty="0">
                <a:solidFill>
                  <a:srgbClr val="00B0F0"/>
                </a:solidFill>
              </a:rPr>
              <a:t>AKTIVNÍ NASLOUCHÁNÍ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62E6A-BA43-6348-924A-E49976C56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5013326"/>
            <a:ext cx="7751806" cy="1655762"/>
          </a:xfrm>
        </p:spPr>
        <p:txBody>
          <a:bodyPr/>
          <a:lstStyle/>
          <a:p>
            <a:r>
              <a:rPr lang="sv-SE" sz="2000" dirty="0"/>
              <a:t>Ing. Kateřina Kashi, Ph.D.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79225" y="6356350"/>
            <a:ext cx="612775" cy="3127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44BAA-1A06-B141-8215-9D88CF6A7203}" type="slidenum"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6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8" y="1201932"/>
            <a:ext cx="10384473" cy="1059315"/>
          </a:xfrm>
        </p:spPr>
        <p:txBody>
          <a:bodyPr>
            <a:normAutofit/>
          </a:bodyPr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Chyby v naslouchání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7" y="2261247"/>
            <a:ext cx="9890763" cy="391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Soustředění se pouze na jednu informaci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Nadřazenost posluchače,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Projev emocí a osobních problémů posluchače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Rozptylování se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Skákání do řeči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Nezájem posluchače, netečnost</a:t>
            </a:r>
          </a:p>
        </p:txBody>
      </p:sp>
    </p:spTree>
    <p:extLst>
      <p:ext uri="{BB962C8B-B14F-4D97-AF65-F5344CB8AC3E}">
        <p14:creationId xmlns:p14="http://schemas.microsoft.com/office/powerpoint/2010/main" val="386589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8" y="1201932"/>
            <a:ext cx="10384473" cy="1059315"/>
          </a:xfrm>
        </p:spPr>
        <p:txBody>
          <a:bodyPr>
            <a:normAutofit/>
          </a:bodyPr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Technika LISTEN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7" y="2261247"/>
            <a:ext cx="9890763" cy="391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 – look interested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– inquire with questions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– stay on target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 – test of understanding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– Evaluate the message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neutralise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your feelings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A1E1AB-997B-4CEE-8F4B-FA7B8BDEC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266" y="1409105"/>
            <a:ext cx="4913947" cy="36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3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8" y="1201932"/>
            <a:ext cx="10384473" cy="1059315"/>
          </a:xfrm>
        </p:spPr>
        <p:txBody>
          <a:bodyPr>
            <a:normAutofit/>
          </a:bodyPr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Aktivní naslouchání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7" y="2261247"/>
            <a:ext cx="9890763" cy="391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https://www.youtube.com/watch?v=mnxEYvCp4kw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5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63" y="1235394"/>
            <a:ext cx="10384473" cy="1059315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Děkuji za pozornost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0996C17-05B5-402C-A267-DDEF520C7630}"/>
              </a:ext>
            </a:extLst>
          </p:cNvPr>
          <p:cNvSpPr txBox="1">
            <a:spLocks/>
          </p:cNvSpPr>
          <p:nvPr/>
        </p:nvSpPr>
        <p:spPr>
          <a:xfrm>
            <a:off x="903762" y="2657794"/>
            <a:ext cx="10384473" cy="1059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Dotazy?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C5B6126-6548-4881-8396-87DB7C1F6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599" y="2294709"/>
            <a:ext cx="3574729" cy="23469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824C07F-F4C5-404B-8DF0-AB94593BC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7" y="2011680"/>
            <a:ext cx="3377444" cy="345047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4465E54-4F4C-467F-BD84-9F3918276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665" y="4055798"/>
            <a:ext cx="4455934" cy="27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5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8" y="1052514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Obsah přednášky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9" y="2275114"/>
            <a:ext cx="10384473" cy="391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Komunikace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Aktivní naslouchání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Zpětná vazba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221A63-3D8D-4D31-B7E7-977F29DB6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499" y="2219325"/>
            <a:ext cx="62865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9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8" y="1731590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Komunikace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7" y="2790905"/>
            <a:ext cx="9357363" cy="391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Komunikace patří mezi nejdůležitější nástroje lidského dorozumívání, přenášení informací aj., ale také ovlivňuje formování mezilidských vztahů.</a:t>
            </a:r>
          </a:p>
        </p:txBody>
      </p:sp>
    </p:spTree>
    <p:extLst>
      <p:ext uri="{BB962C8B-B14F-4D97-AF65-F5344CB8AC3E}">
        <p14:creationId xmlns:p14="http://schemas.microsoft.com/office/powerpoint/2010/main" val="200091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8" y="1731590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Základní funkce řeči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7" y="2790905"/>
            <a:ext cx="9357363" cy="391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Předávání informací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Sdělování postoje, emocí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Ovlivňování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Sblížení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Navození interakce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Posílení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Prosazování zamýšlených „věcí“</a:t>
            </a:r>
          </a:p>
        </p:txBody>
      </p:sp>
    </p:spTree>
    <p:extLst>
      <p:ext uri="{BB962C8B-B14F-4D97-AF65-F5344CB8AC3E}">
        <p14:creationId xmlns:p14="http://schemas.microsoft.com/office/powerpoint/2010/main" val="405509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8" y="1731590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Způsob komunikace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7" y="2790905"/>
            <a:ext cx="9357363" cy="391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Verbální – slovo psané, mluvené, čtené.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Neverbální – mimika, gestikulace, proxemika,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haptika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Konativní – činy, tím co děláme, jak se chováme.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Interpersonální komunikace – schopnost přenášet jasnou a přesnou informaci mezi jednotlivci s cílem ovlivnit jejich poznávání, konání a chování.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96EB8E-2D2A-446C-A520-D29C54A6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769" y="64221"/>
            <a:ext cx="3472219" cy="26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3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8" y="1201932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Proxemické zóny 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7" y="2261247"/>
            <a:ext cx="10182863" cy="3910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proxemika – vzdálenost v prostoru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základní zóny: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intimní zóna – vzdálenost komunikujících do 45-60 cm, př. partneři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osobní zóna – vzdálenost cca 45 (60) cm – 120 cm, př. rodina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společenská zóna – vzdálenost cca 120 cm – 3m, př. pracovní prostředí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veřejná zóna – vzdálenost cca od 3 m, př. přednáška, divadelní představení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vzdálenosti u každého individuální, liší se dle temperamentu, národnosti apod.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proxemický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tanec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340849A-FE72-4E62-864A-689F0FD82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649" y="300072"/>
            <a:ext cx="4538202" cy="30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9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8" y="1201932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Aktivní naslouchání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7" y="2261247"/>
            <a:ext cx="9890763" cy="391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Aktivní naslouchání – schopnost ale i ochota jedince soustředit svou pozornost na „všechno“ co sděluje druhá strana, pochopit její názory a stanoviska.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Význam aktivního naslouchání – pomáhá vytvářet atmosféru vstřícného jednání a budovat důvěrný vztah k partnerovi a získávat informace, které se v jiné „naslouchací“ atmosféře těžko sdělují i získávají.</a:t>
            </a:r>
          </a:p>
        </p:txBody>
      </p:sp>
    </p:spTree>
    <p:extLst>
      <p:ext uri="{BB962C8B-B14F-4D97-AF65-F5344CB8AC3E}">
        <p14:creationId xmlns:p14="http://schemas.microsoft.com/office/powerpoint/2010/main" val="103520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8" y="1201932"/>
            <a:ext cx="10384473" cy="1059315"/>
          </a:xfrm>
        </p:spPr>
        <p:txBody>
          <a:bodyPr>
            <a:normAutofit fontScale="90000"/>
          </a:bodyPr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Pravidla jak se stát lepším posluchačem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7" y="2261247"/>
            <a:ext cx="9890763" cy="391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Nehovořte dlouho bez přestání. Nemůžete dobře naslouchat, jestliže stále mluvíte.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Vytvořte příjemnou atmosféru bez napětí, vzrušení a neklidu. Usmějte se na komunikačního partnera.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Dejte najevo, že chcete naslouchat. Nedívejte se na hodinky, nerozptylujte se okolím, schovejte svou práci nebo přerušte, co momentálně děláte.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Podporujte opětovné pohledy z očí do očí.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Nepřemýšlejte o jiných věcech, zatím co sledujete konverzaci. Zavřete dveře, a neodpovídejte na telefony.</a:t>
            </a:r>
          </a:p>
        </p:txBody>
      </p:sp>
    </p:spTree>
    <p:extLst>
      <p:ext uri="{BB962C8B-B14F-4D97-AF65-F5344CB8AC3E}">
        <p14:creationId xmlns:p14="http://schemas.microsoft.com/office/powerpoint/2010/main" val="1624830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8" y="1201932"/>
            <a:ext cx="10384473" cy="1059315"/>
          </a:xfrm>
        </p:spPr>
        <p:txBody>
          <a:bodyPr>
            <a:normAutofit fontScale="90000"/>
          </a:bodyPr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Pravidla jak se stát lepším posluchačem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7" y="2261247"/>
            <a:ext cx="9890763" cy="391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Buďte trpěliví. Ne každý se umí vyjadřovat tak, jak očekáváte.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Projevte empatii – dobrou vůli a ochotu druhému porozumět.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Udržujte dobrou náladu. Neodbíhejte od společného tématu.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Kritizovat není složité. Kritice se špatně naslouchá. Promyslete si zda vaše kritika je oprávněná, není nepřátelská a ponižující.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Ptejte se. Objasněte si, zda jste správně pochopili zprávu mluvčího.</a:t>
            </a:r>
          </a:p>
          <a:p>
            <a:pPr marL="457200" indent="-457200">
              <a:buFont typeface="+mj-lt"/>
              <a:buAutoNum type="arabicPeriod" startAt="6"/>
              <a:defRPr/>
            </a:pPr>
            <a:r>
              <a:rPr lang="cs-CZ" sz="2400" dirty="0">
                <a:solidFill>
                  <a:prstClr val="black"/>
                </a:solidFill>
              </a:rPr>
              <a:t>Neskákejte do řeči. Přesvědčte se nejdříve, jestli vám mluvčí sdělil vše, co sdělit chtěl. Pak pokračujte v další konverzaci.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656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4 EKF CZ verze" id="{8CE8C316-180C-2647-84D5-58A63441E352}" vid="{48A6B3CD-EB93-8046-975C-BC08D6EE552B}"/>
    </a:ext>
  </a:extLst>
</a:theme>
</file>

<file path=ppt/theme/theme2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3.xml><?xml version="1.0" encoding="utf-8"?>
<a:theme xmlns:a="http://schemas.openxmlformats.org/drawingml/2006/main" name="1_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115</Template>
  <TotalTime>172</TotalTime>
  <Words>522</Words>
  <Application>Microsoft Office PowerPoint</Application>
  <PresentationFormat>Širokoúhlá obrazovka</PresentationFormat>
  <Paragraphs>69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Custom Design</vt:lpstr>
      <vt:lpstr>Śablona_prezentace_NICE</vt:lpstr>
      <vt:lpstr>1_Śablona_prezentace_NICE</vt:lpstr>
      <vt:lpstr>KOMUNIKACE, AKTIVNÍ NASLOUCHÁNÍ</vt:lpstr>
      <vt:lpstr>Obsah přednášky</vt:lpstr>
      <vt:lpstr>Komunikace</vt:lpstr>
      <vt:lpstr>Základní funkce řeči</vt:lpstr>
      <vt:lpstr>Způsob komunikace</vt:lpstr>
      <vt:lpstr>Proxemické zóny </vt:lpstr>
      <vt:lpstr>Aktivní naslouchání</vt:lpstr>
      <vt:lpstr>Pravidla jak se stát lepším posluchačem</vt:lpstr>
      <vt:lpstr>Pravidla jak se stát lepším posluchačem</vt:lpstr>
      <vt:lpstr>Chyby v naslouchání</vt:lpstr>
      <vt:lpstr>Technika LISTEN</vt:lpstr>
      <vt:lpstr>Aktivní naslouchání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WC-00</dc:creator>
  <cp:lastModifiedBy>Kulihova Kublova Tereza</cp:lastModifiedBy>
  <cp:revision>28</cp:revision>
  <dcterms:created xsi:type="dcterms:W3CDTF">2020-02-08T10:18:02Z</dcterms:created>
  <dcterms:modified xsi:type="dcterms:W3CDTF">2023-09-22T11:52:14Z</dcterms:modified>
</cp:coreProperties>
</file>