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1"/>
    <p:sldMasterId id="2147483667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486" r:id="rId4"/>
    <p:sldId id="271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469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592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E40ED-8A8E-A745-8085-559E31B9A9D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1CE1B1BA-5F7A-9240-BD4D-0C1A47EC356C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Odborné znalosti: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EABC0-2F9A-6442-97EE-9BD90CE7A17C}" type="parTrans" cxnId="{DE074847-5CDD-D24C-B9A5-DC5EB9CEF36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941F3-5EBF-DE4D-9EBB-1E0B6C37E548}" type="sibTrans" cxnId="{DE074847-5CDD-D24C-B9A5-DC5EB9CEF36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07B9B-1583-6E4F-9824-1D5A9F64A73D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Stanovení cíle vyjednávání: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FB80D-6491-1B4D-A10A-4BE02C3907C8}" type="parTrans" cxnId="{AAAD1A28-032A-D943-8BC1-DE194CE8EF0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5D980-95AA-404B-82AF-E774544236E0}" type="sibTrans" cxnId="{AAAD1A28-032A-D943-8BC1-DE194CE8EF0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2DA47-2E72-9B4A-B3E4-E2EAE337F919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Informace o protistraně: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D3BFF-8669-4C4E-ABA4-318E9E4889CB}" type="parTrans" cxnId="{5248F95C-29E4-F041-829F-B49F6FCDBE6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30132-AD86-AD44-8D60-FDD38F047E1D}" type="sibTrans" cxnId="{5248F95C-29E4-F041-829F-B49F6FCDBE6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A6597-A13F-2F4B-A877-302D419A54D3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Stanovení BATNA a ZOPA.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F437D-78BD-4843-AC13-C66601E707E0}" type="parTrans" cxnId="{56DAA7E6-E37B-E549-90A7-B7AA432DFC2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AA282-1520-3F42-84A2-F76CC85DBEAC}" type="sibTrans" cxnId="{56DAA7E6-E37B-E549-90A7-B7AA432DFC2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29B9A-7D9A-DA45-B684-A63C1B9EF89C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Místo vyjednávání: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FC9F9-0366-E148-B3BE-99BC8F9BC573}" type="parTrans" cxnId="{39C1956A-CE04-8C4B-BD50-10668132951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3AC79-00CA-0049-A7FD-9A6338411A1C}" type="sibTrans" cxnId="{39C1956A-CE04-8C4B-BD50-10668132951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7C901-AAC2-474F-973F-697C1167DBD7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Čas vyjednávání: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31724-6E5F-BE45-A4CF-2B3CFABC2848}" type="parTrans" cxnId="{396955A4-4B24-2445-B214-EA94D3A91C1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C065B-CEE9-FE45-A46E-BD72F2D9E0AB}" type="sibTrans" cxnId="{396955A4-4B24-2445-B214-EA94D3A91C1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D0A9E-4B64-FD4C-BE71-3707652107AA}">
      <dgm:prSet/>
      <dgm:spPr/>
      <dgm:t>
        <a:bodyPr/>
        <a:lstStyle/>
        <a:p>
          <a:r>
            <a:rPr lang="cs-CZ" b="0" i="0">
              <a:latin typeface="Arial" panose="020B0604020202020204" pitchFamily="34" charset="0"/>
              <a:cs typeface="Arial" panose="020B0604020202020204" pitchFamily="34" charset="0"/>
            </a:rPr>
            <a:t>Počet osob: In single mind negotiation anebo Team negotiation.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3E468-5D78-8F4B-B36A-20BFC809AF7A}" type="parTrans" cxnId="{9209331E-D22B-B541-B657-3AB69F23F3D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EA8AC-360E-D94D-AF18-2DDEF32139F7}" type="sibTrans" cxnId="{9209331E-D22B-B541-B657-3AB69F23F3D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9A088-2AAF-374B-8418-F62936519B3F}" type="pres">
      <dgm:prSet presAssocID="{141E40ED-8A8E-A745-8085-559E31B9A9D1}" presName="compositeShape" presStyleCnt="0">
        <dgm:presLayoutVars>
          <dgm:chMax val="7"/>
          <dgm:dir/>
          <dgm:resizeHandles val="exact"/>
        </dgm:presLayoutVars>
      </dgm:prSet>
      <dgm:spPr/>
    </dgm:pt>
    <dgm:pt modelId="{98B8C673-ABD2-3B44-9C61-C0DA569FE954}" type="pres">
      <dgm:prSet presAssocID="{1CE1B1BA-5F7A-9240-BD4D-0C1A47EC356C}" presName="circ1" presStyleLbl="vennNode1" presStyleIdx="0" presStyleCnt="7"/>
      <dgm:spPr/>
    </dgm:pt>
    <dgm:pt modelId="{8013C8B3-B8BF-064E-A595-49C083BB11BF}" type="pres">
      <dgm:prSet presAssocID="{1CE1B1BA-5F7A-9240-BD4D-0C1A47EC35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8E07A7-2459-B442-AD58-65EE8FFD1BF3}" type="pres">
      <dgm:prSet presAssocID="{04B07B9B-1583-6E4F-9824-1D5A9F64A73D}" presName="circ2" presStyleLbl="vennNode1" presStyleIdx="1" presStyleCnt="7"/>
      <dgm:spPr/>
    </dgm:pt>
    <dgm:pt modelId="{6DB37477-8D24-8D42-8D84-128C0D3283E6}" type="pres">
      <dgm:prSet presAssocID="{04B07B9B-1583-6E4F-9824-1D5A9F64A7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FB0330-0655-B04B-A4A7-98B483B37675}" type="pres">
      <dgm:prSet presAssocID="{C1A2DA47-2E72-9B4A-B3E4-E2EAE337F919}" presName="circ3" presStyleLbl="vennNode1" presStyleIdx="2" presStyleCnt="7"/>
      <dgm:spPr/>
    </dgm:pt>
    <dgm:pt modelId="{753F595D-D161-B743-A4DD-88D9B6092C75}" type="pres">
      <dgm:prSet presAssocID="{C1A2DA47-2E72-9B4A-B3E4-E2EAE337F9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7BF19B-1392-9544-9D6B-EDEFF59EE2E6}" type="pres">
      <dgm:prSet presAssocID="{ECFA6597-A13F-2F4B-A877-302D419A54D3}" presName="circ4" presStyleLbl="vennNode1" presStyleIdx="3" presStyleCnt="7"/>
      <dgm:spPr/>
    </dgm:pt>
    <dgm:pt modelId="{707804BC-2EB3-354F-8D4D-80E5E0D6ED26}" type="pres">
      <dgm:prSet presAssocID="{ECFA6597-A13F-2F4B-A877-302D419A54D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86F2FD-0654-0946-B9F7-9A30C1128203}" type="pres">
      <dgm:prSet presAssocID="{39529B9A-7D9A-DA45-B684-A63C1B9EF89C}" presName="circ5" presStyleLbl="vennNode1" presStyleIdx="4" presStyleCnt="7"/>
      <dgm:spPr/>
    </dgm:pt>
    <dgm:pt modelId="{DDC8EBF8-62B3-4045-B0C4-B64BC85CF3B9}" type="pres">
      <dgm:prSet presAssocID="{39529B9A-7D9A-DA45-B684-A63C1B9EF89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C91F6C-E256-0B4F-91E8-6FDB15640408}" type="pres">
      <dgm:prSet presAssocID="{08F7C901-AAC2-474F-973F-697C1167DBD7}" presName="circ6" presStyleLbl="vennNode1" presStyleIdx="5" presStyleCnt="7"/>
      <dgm:spPr/>
    </dgm:pt>
    <dgm:pt modelId="{92456A87-079E-C247-887F-1DAD6501F976}" type="pres">
      <dgm:prSet presAssocID="{08F7C901-AAC2-474F-973F-697C1167DBD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4F11CB-B590-B64E-913B-A3C560C3FA8D}" type="pres">
      <dgm:prSet presAssocID="{B90D0A9E-4B64-FD4C-BE71-3707652107AA}" presName="circ7" presStyleLbl="vennNode1" presStyleIdx="6" presStyleCnt="7"/>
      <dgm:spPr/>
    </dgm:pt>
    <dgm:pt modelId="{BFA6E097-0DE9-9340-832B-0227C16087C6}" type="pres">
      <dgm:prSet presAssocID="{B90D0A9E-4B64-FD4C-BE71-3707652107AA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AAB6211-7361-A94D-B5E2-074D6798EED7}" type="presOf" srcId="{C1A2DA47-2E72-9B4A-B3E4-E2EAE337F919}" destId="{753F595D-D161-B743-A4DD-88D9B6092C75}" srcOrd="0" destOrd="0" presId="urn:microsoft.com/office/officeart/2005/8/layout/venn1"/>
    <dgm:cxn modelId="{9209331E-D22B-B541-B657-3AB69F23F3DE}" srcId="{141E40ED-8A8E-A745-8085-559E31B9A9D1}" destId="{B90D0A9E-4B64-FD4C-BE71-3707652107AA}" srcOrd="6" destOrd="0" parTransId="{30E3E468-5D78-8F4B-B36A-20BFC809AF7A}" sibTransId="{86BEA8AC-360E-D94D-AF18-2DDEF32139F7}"/>
    <dgm:cxn modelId="{AAAD1A28-032A-D943-8BC1-DE194CE8EF02}" srcId="{141E40ED-8A8E-A745-8085-559E31B9A9D1}" destId="{04B07B9B-1583-6E4F-9824-1D5A9F64A73D}" srcOrd="1" destOrd="0" parTransId="{43FFB80D-6491-1B4D-A10A-4BE02C3907C8}" sibTransId="{7335D980-95AA-404B-82AF-E774544236E0}"/>
    <dgm:cxn modelId="{5248F95C-29E4-F041-829F-B49F6FCDBE69}" srcId="{141E40ED-8A8E-A745-8085-559E31B9A9D1}" destId="{C1A2DA47-2E72-9B4A-B3E4-E2EAE337F919}" srcOrd="2" destOrd="0" parTransId="{6C1D3BFF-8669-4C4E-ABA4-318E9E4889CB}" sibTransId="{01C30132-AD86-AD44-8D60-FDD38F047E1D}"/>
    <dgm:cxn modelId="{7EFCCB43-24F0-4E46-AD46-046BAF339772}" type="presOf" srcId="{08F7C901-AAC2-474F-973F-697C1167DBD7}" destId="{92456A87-079E-C247-887F-1DAD6501F976}" srcOrd="0" destOrd="0" presId="urn:microsoft.com/office/officeart/2005/8/layout/venn1"/>
    <dgm:cxn modelId="{DE074847-5CDD-D24C-B9A5-DC5EB9CEF36B}" srcId="{141E40ED-8A8E-A745-8085-559E31B9A9D1}" destId="{1CE1B1BA-5F7A-9240-BD4D-0C1A47EC356C}" srcOrd="0" destOrd="0" parTransId="{A1EEABC0-2F9A-6442-97EE-9BD90CE7A17C}" sibTransId="{E84941F3-5EBF-DE4D-9EBB-1E0B6C37E548}"/>
    <dgm:cxn modelId="{39C1956A-CE04-8C4B-BD50-106681329519}" srcId="{141E40ED-8A8E-A745-8085-559E31B9A9D1}" destId="{39529B9A-7D9A-DA45-B684-A63C1B9EF89C}" srcOrd="4" destOrd="0" parTransId="{69CFC9F9-0366-E148-B3BE-99BC8F9BC573}" sibTransId="{B823AC79-00CA-0049-A7FD-9A6338411A1C}"/>
    <dgm:cxn modelId="{7909C150-FE60-AC42-8FD0-D30654030D04}" type="presOf" srcId="{1CE1B1BA-5F7A-9240-BD4D-0C1A47EC356C}" destId="{8013C8B3-B8BF-064E-A595-49C083BB11BF}" srcOrd="0" destOrd="0" presId="urn:microsoft.com/office/officeart/2005/8/layout/venn1"/>
    <dgm:cxn modelId="{EC9A1F88-5E94-C546-A838-0BE2E08F2082}" type="presOf" srcId="{B90D0A9E-4B64-FD4C-BE71-3707652107AA}" destId="{BFA6E097-0DE9-9340-832B-0227C16087C6}" srcOrd="0" destOrd="0" presId="urn:microsoft.com/office/officeart/2005/8/layout/venn1"/>
    <dgm:cxn modelId="{FFAC6CA1-F6E2-DE44-BB9B-F4443276903F}" type="presOf" srcId="{141E40ED-8A8E-A745-8085-559E31B9A9D1}" destId="{8689A088-2AAF-374B-8418-F62936519B3F}" srcOrd="0" destOrd="0" presId="urn:microsoft.com/office/officeart/2005/8/layout/venn1"/>
    <dgm:cxn modelId="{396955A4-4B24-2445-B214-EA94D3A91C1C}" srcId="{141E40ED-8A8E-A745-8085-559E31B9A9D1}" destId="{08F7C901-AAC2-474F-973F-697C1167DBD7}" srcOrd="5" destOrd="0" parTransId="{2F531724-6E5F-BE45-A4CF-2B3CFABC2848}" sibTransId="{ED7C065B-CEE9-FE45-A46E-BD72F2D9E0AB}"/>
    <dgm:cxn modelId="{DDA0F9BB-DA1B-3A41-BCA1-088ADE055FD7}" type="presOf" srcId="{ECFA6597-A13F-2F4B-A877-302D419A54D3}" destId="{707804BC-2EB3-354F-8D4D-80E5E0D6ED26}" srcOrd="0" destOrd="0" presId="urn:microsoft.com/office/officeart/2005/8/layout/venn1"/>
    <dgm:cxn modelId="{07BB26D3-1A74-2D46-BE34-519EA6C856B7}" type="presOf" srcId="{04B07B9B-1583-6E4F-9824-1D5A9F64A73D}" destId="{6DB37477-8D24-8D42-8D84-128C0D3283E6}" srcOrd="0" destOrd="0" presId="urn:microsoft.com/office/officeart/2005/8/layout/venn1"/>
    <dgm:cxn modelId="{56DAA7E6-E37B-E549-90A7-B7AA432DFC26}" srcId="{141E40ED-8A8E-A745-8085-559E31B9A9D1}" destId="{ECFA6597-A13F-2F4B-A877-302D419A54D3}" srcOrd="3" destOrd="0" parTransId="{919F437D-78BD-4843-AC13-C66601E707E0}" sibTransId="{7C7AA282-1520-3F42-84A2-F76CC85DBEAC}"/>
    <dgm:cxn modelId="{F92720F7-33CB-7249-9B4D-061D79F81E80}" type="presOf" srcId="{39529B9A-7D9A-DA45-B684-A63C1B9EF89C}" destId="{DDC8EBF8-62B3-4045-B0C4-B64BC85CF3B9}" srcOrd="0" destOrd="0" presId="urn:microsoft.com/office/officeart/2005/8/layout/venn1"/>
    <dgm:cxn modelId="{2109717B-891F-FC43-9590-D6A46C73E133}" type="presParOf" srcId="{8689A088-2AAF-374B-8418-F62936519B3F}" destId="{98B8C673-ABD2-3B44-9C61-C0DA569FE954}" srcOrd="0" destOrd="0" presId="urn:microsoft.com/office/officeart/2005/8/layout/venn1"/>
    <dgm:cxn modelId="{DCAFB0BF-6E47-FD4B-B9E3-60D3AB6D0396}" type="presParOf" srcId="{8689A088-2AAF-374B-8418-F62936519B3F}" destId="{8013C8B3-B8BF-064E-A595-49C083BB11BF}" srcOrd="1" destOrd="0" presId="urn:microsoft.com/office/officeart/2005/8/layout/venn1"/>
    <dgm:cxn modelId="{7098DBB7-4DC5-7540-8D79-95760026D85E}" type="presParOf" srcId="{8689A088-2AAF-374B-8418-F62936519B3F}" destId="{878E07A7-2459-B442-AD58-65EE8FFD1BF3}" srcOrd="2" destOrd="0" presId="urn:microsoft.com/office/officeart/2005/8/layout/venn1"/>
    <dgm:cxn modelId="{81F3C703-5DA9-2244-AE5D-B14BA5D38C8B}" type="presParOf" srcId="{8689A088-2AAF-374B-8418-F62936519B3F}" destId="{6DB37477-8D24-8D42-8D84-128C0D3283E6}" srcOrd="3" destOrd="0" presId="urn:microsoft.com/office/officeart/2005/8/layout/venn1"/>
    <dgm:cxn modelId="{5314A134-5D3D-8343-B484-52973EC123A1}" type="presParOf" srcId="{8689A088-2AAF-374B-8418-F62936519B3F}" destId="{91FB0330-0655-B04B-A4A7-98B483B37675}" srcOrd="4" destOrd="0" presId="urn:microsoft.com/office/officeart/2005/8/layout/venn1"/>
    <dgm:cxn modelId="{6E03A3C3-ED36-2940-BB08-FBC13965D43B}" type="presParOf" srcId="{8689A088-2AAF-374B-8418-F62936519B3F}" destId="{753F595D-D161-B743-A4DD-88D9B6092C75}" srcOrd="5" destOrd="0" presId="urn:microsoft.com/office/officeart/2005/8/layout/venn1"/>
    <dgm:cxn modelId="{CD163892-3B8C-854C-AB80-E5F383AEB8B8}" type="presParOf" srcId="{8689A088-2AAF-374B-8418-F62936519B3F}" destId="{B77BF19B-1392-9544-9D6B-EDEFF59EE2E6}" srcOrd="6" destOrd="0" presId="urn:microsoft.com/office/officeart/2005/8/layout/venn1"/>
    <dgm:cxn modelId="{58CCC3EA-2EE2-B141-B3F9-AC66A04A65BF}" type="presParOf" srcId="{8689A088-2AAF-374B-8418-F62936519B3F}" destId="{707804BC-2EB3-354F-8D4D-80E5E0D6ED26}" srcOrd="7" destOrd="0" presId="urn:microsoft.com/office/officeart/2005/8/layout/venn1"/>
    <dgm:cxn modelId="{D8223ECE-AB6E-A740-9ABA-6359A5497BD8}" type="presParOf" srcId="{8689A088-2AAF-374B-8418-F62936519B3F}" destId="{5786F2FD-0654-0946-B9F7-9A30C1128203}" srcOrd="8" destOrd="0" presId="urn:microsoft.com/office/officeart/2005/8/layout/venn1"/>
    <dgm:cxn modelId="{5F07EBC4-98B1-F043-9135-806A41E51030}" type="presParOf" srcId="{8689A088-2AAF-374B-8418-F62936519B3F}" destId="{DDC8EBF8-62B3-4045-B0C4-B64BC85CF3B9}" srcOrd="9" destOrd="0" presId="urn:microsoft.com/office/officeart/2005/8/layout/venn1"/>
    <dgm:cxn modelId="{FCFA4FD6-2A0E-CB43-B23A-466DB0B3D6C5}" type="presParOf" srcId="{8689A088-2AAF-374B-8418-F62936519B3F}" destId="{6EC91F6C-E256-0B4F-91E8-6FDB15640408}" srcOrd="10" destOrd="0" presId="urn:microsoft.com/office/officeart/2005/8/layout/venn1"/>
    <dgm:cxn modelId="{F7971681-FCFA-2148-8DBB-B05555DC1376}" type="presParOf" srcId="{8689A088-2AAF-374B-8418-F62936519B3F}" destId="{92456A87-079E-C247-887F-1DAD6501F976}" srcOrd="11" destOrd="0" presId="urn:microsoft.com/office/officeart/2005/8/layout/venn1"/>
    <dgm:cxn modelId="{2A2A8092-81DA-7C4E-9D55-AFC546965D8B}" type="presParOf" srcId="{8689A088-2AAF-374B-8418-F62936519B3F}" destId="{E24F11CB-B590-B64E-913B-A3C560C3FA8D}" srcOrd="12" destOrd="0" presId="urn:microsoft.com/office/officeart/2005/8/layout/venn1"/>
    <dgm:cxn modelId="{7CCE09B4-CF24-7843-8C56-CDDA593E0D2D}" type="presParOf" srcId="{8689A088-2AAF-374B-8418-F62936519B3F}" destId="{BFA6E097-0DE9-9340-832B-0227C16087C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D8A9B-DB64-AA4E-93C0-295461D48D4F}" type="doc">
      <dgm:prSet loTypeId="urn:microsoft.com/office/officeart/2009/3/layout/StepUpProcess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1D08830A-25AF-2442-8E17-E6F8EC03F742}">
      <dgm:prSet phldrT="[Text]"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Příprava vyjednávání</a:t>
          </a:r>
        </a:p>
      </dgm:t>
    </dgm:pt>
    <dgm:pt modelId="{D1D2794F-2DA7-0545-A483-C53E62309C35}" type="parTrans" cxnId="{FD52223C-096F-464C-80CA-C059753BA70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6BD3C-6C79-8345-89FF-F1DE60F475AB}" type="sibTrans" cxnId="{FD52223C-096F-464C-80CA-C059753BA70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995DD-79F2-7540-8826-59A1E592EDD8}">
      <dgm:prSet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Establish </a:t>
          </a:r>
          <a:r>
            <a:rPr lang="cs-CZ" dirty="0" err="1">
              <a:latin typeface="Arial" panose="020B0604020202020204" pitchFamily="34" charset="0"/>
              <a:cs typeface="Arial" panose="020B0604020202020204" pitchFamily="34" charset="0"/>
            </a:rPr>
            <a:t>Rapport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84FD5-5415-5F4E-BE6B-09B4E599623A}" type="parTrans" cxnId="{3C4623DD-7103-244D-88EE-0C575F55EE6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8C8F4-6FCC-0645-8BEB-9B4A494E2B04}" type="sibTrans" cxnId="{3C4623DD-7103-244D-88EE-0C575F55EE6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27F61-9AB0-6142-BB77-F97783163A7F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Diskuse</a:t>
          </a:r>
        </a:p>
      </dgm:t>
    </dgm:pt>
    <dgm:pt modelId="{354DF589-C356-A043-9A5E-189A2CC1B3A3}" type="parTrans" cxnId="{F1AA524B-5256-9248-A059-9F3D2F514CD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E20B8-410D-5841-A5D6-EA480E59E673}" type="sibTrans" cxnId="{F1AA524B-5256-9248-A059-9F3D2F514CD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F224C-420B-0642-8365-7F3794F652B9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Předkládání návrhů</a:t>
          </a:r>
        </a:p>
      </dgm:t>
    </dgm:pt>
    <dgm:pt modelId="{76E0C0C7-3863-644D-B19C-608B299DF71D}" type="parTrans" cxnId="{2AA617C8-81BE-CD4B-9E5E-0864B49ED87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3830B-0C76-BC49-A71A-973922C40AFD}" type="sibTrans" cxnId="{2AA617C8-81BE-CD4B-9E5E-0864B49ED87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351C1-159E-CE43-BC53-AFA92CD95FE8}">
      <dgm:prSet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Bargaining</a:t>
          </a:r>
        </a:p>
      </dgm:t>
    </dgm:pt>
    <dgm:pt modelId="{7ACE2B19-F366-4049-9669-879E42CC812B}" type="parTrans" cxnId="{7AFCD480-6681-1A44-943A-6B29EE37F28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DBBCF-5B7D-4E42-A9B4-CC0864118B17}" type="sibTrans" cxnId="{7AFCD480-6681-1A44-943A-6B29EE37F28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67F22-B01D-A842-8F3B-09DD37031839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Uzavírání dohody</a:t>
          </a:r>
        </a:p>
      </dgm:t>
    </dgm:pt>
    <dgm:pt modelId="{E33D8D9B-AB90-0348-9278-B9BF54796EA2}" type="parTrans" cxnId="{4059041C-18FD-0B45-A128-9FD19D55FCC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CCC57-7184-8245-939C-2C2C18BC57D6}" type="sibTrans" cxnId="{4059041C-18FD-0B45-A128-9FD19D55FCC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E675B-FB10-4A42-9C6E-866BE0F4FFD9}" type="pres">
      <dgm:prSet presAssocID="{A75D8A9B-DB64-AA4E-93C0-295461D48D4F}" presName="rootnode" presStyleCnt="0">
        <dgm:presLayoutVars>
          <dgm:chMax/>
          <dgm:chPref/>
          <dgm:dir/>
          <dgm:animLvl val="lvl"/>
        </dgm:presLayoutVars>
      </dgm:prSet>
      <dgm:spPr/>
    </dgm:pt>
    <dgm:pt modelId="{9AD6B9A4-1FF7-BD4B-8245-A118D71F7863}" type="pres">
      <dgm:prSet presAssocID="{1D08830A-25AF-2442-8E17-E6F8EC03F742}" presName="composite" presStyleCnt="0"/>
      <dgm:spPr/>
    </dgm:pt>
    <dgm:pt modelId="{378D2FA9-F823-2C4D-A76D-3C584A6F350A}" type="pres">
      <dgm:prSet presAssocID="{1D08830A-25AF-2442-8E17-E6F8EC03F742}" presName="LShape" presStyleLbl="alignNode1" presStyleIdx="0" presStyleCnt="11"/>
      <dgm:spPr/>
    </dgm:pt>
    <dgm:pt modelId="{54186045-0F59-394B-B18D-F7FF89159D8A}" type="pres">
      <dgm:prSet presAssocID="{1D08830A-25AF-2442-8E17-E6F8EC03F742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0710C01-93DD-FD45-A268-A96F80371672}" type="pres">
      <dgm:prSet presAssocID="{1D08830A-25AF-2442-8E17-E6F8EC03F742}" presName="Triangle" presStyleLbl="alignNode1" presStyleIdx="1" presStyleCnt="11"/>
      <dgm:spPr/>
    </dgm:pt>
    <dgm:pt modelId="{0190E8B2-AE1F-DA4F-AB89-875AA6EBFAEE}" type="pres">
      <dgm:prSet presAssocID="{2AF6BD3C-6C79-8345-89FF-F1DE60F475AB}" presName="sibTrans" presStyleCnt="0"/>
      <dgm:spPr/>
    </dgm:pt>
    <dgm:pt modelId="{0A7FC74C-A267-2B4C-958C-D9B8FC197D97}" type="pres">
      <dgm:prSet presAssocID="{2AF6BD3C-6C79-8345-89FF-F1DE60F475AB}" presName="space" presStyleCnt="0"/>
      <dgm:spPr/>
    </dgm:pt>
    <dgm:pt modelId="{0D97FBE0-CC04-A143-A707-6F02BDF11BE9}" type="pres">
      <dgm:prSet presAssocID="{73E995DD-79F2-7540-8826-59A1E592EDD8}" presName="composite" presStyleCnt="0"/>
      <dgm:spPr/>
    </dgm:pt>
    <dgm:pt modelId="{61B8385F-BFE2-8442-A4D6-C9D0F5F8FE8E}" type="pres">
      <dgm:prSet presAssocID="{73E995DD-79F2-7540-8826-59A1E592EDD8}" presName="LShape" presStyleLbl="alignNode1" presStyleIdx="2" presStyleCnt="11"/>
      <dgm:spPr/>
    </dgm:pt>
    <dgm:pt modelId="{42208025-96E6-5643-8E8A-7F7AE0CCED66}" type="pres">
      <dgm:prSet presAssocID="{73E995DD-79F2-7540-8826-59A1E592EDD8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1E2BA08-1B8E-0640-BF02-5086F42C5102}" type="pres">
      <dgm:prSet presAssocID="{73E995DD-79F2-7540-8826-59A1E592EDD8}" presName="Triangle" presStyleLbl="alignNode1" presStyleIdx="3" presStyleCnt="11"/>
      <dgm:spPr/>
    </dgm:pt>
    <dgm:pt modelId="{7D2F4D71-941C-3340-84C4-9669AFEBC0BA}" type="pres">
      <dgm:prSet presAssocID="{B698C8F4-6FCC-0645-8BEB-9B4A494E2B04}" presName="sibTrans" presStyleCnt="0"/>
      <dgm:spPr/>
    </dgm:pt>
    <dgm:pt modelId="{AC504EDB-27B3-AA4C-AEB9-9AC2D94ACD01}" type="pres">
      <dgm:prSet presAssocID="{B698C8F4-6FCC-0645-8BEB-9B4A494E2B04}" presName="space" presStyleCnt="0"/>
      <dgm:spPr/>
    </dgm:pt>
    <dgm:pt modelId="{86AC2100-B924-A04D-81D2-DF69E688EBC5}" type="pres">
      <dgm:prSet presAssocID="{B7F27F61-9AB0-6142-BB77-F97783163A7F}" presName="composite" presStyleCnt="0"/>
      <dgm:spPr/>
    </dgm:pt>
    <dgm:pt modelId="{A1366821-8198-4140-B766-F5EF2C21FFEF}" type="pres">
      <dgm:prSet presAssocID="{B7F27F61-9AB0-6142-BB77-F97783163A7F}" presName="LShape" presStyleLbl="alignNode1" presStyleIdx="4" presStyleCnt="11"/>
      <dgm:spPr/>
    </dgm:pt>
    <dgm:pt modelId="{1A42FEF5-AC08-034D-A8AC-3E8D20A2B2D9}" type="pres">
      <dgm:prSet presAssocID="{B7F27F61-9AB0-6142-BB77-F97783163A7F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086523E-870B-E044-95E0-3CAA4403E3EB}" type="pres">
      <dgm:prSet presAssocID="{B7F27F61-9AB0-6142-BB77-F97783163A7F}" presName="Triangle" presStyleLbl="alignNode1" presStyleIdx="5" presStyleCnt="11"/>
      <dgm:spPr/>
    </dgm:pt>
    <dgm:pt modelId="{5D916506-6AA5-8243-AC38-6A71A0F1A376}" type="pres">
      <dgm:prSet presAssocID="{073E20B8-410D-5841-A5D6-EA480E59E673}" presName="sibTrans" presStyleCnt="0"/>
      <dgm:spPr/>
    </dgm:pt>
    <dgm:pt modelId="{0086236C-DCF0-DC4F-87C3-59EEA69A38DD}" type="pres">
      <dgm:prSet presAssocID="{073E20B8-410D-5841-A5D6-EA480E59E673}" presName="space" presStyleCnt="0"/>
      <dgm:spPr/>
    </dgm:pt>
    <dgm:pt modelId="{ABA026C4-7442-EF4C-90D7-FA82B79EBC97}" type="pres">
      <dgm:prSet presAssocID="{501F224C-420B-0642-8365-7F3794F652B9}" presName="composite" presStyleCnt="0"/>
      <dgm:spPr/>
    </dgm:pt>
    <dgm:pt modelId="{02AA7542-F7B5-F54E-8A13-02FEA361C1BE}" type="pres">
      <dgm:prSet presAssocID="{501F224C-420B-0642-8365-7F3794F652B9}" presName="LShape" presStyleLbl="alignNode1" presStyleIdx="6" presStyleCnt="11"/>
      <dgm:spPr/>
    </dgm:pt>
    <dgm:pt modelId="{6D9C7261-D0AF-A14C-91CB-380E4500B023}" type="pres">
      <dgm:prSet presAssocID="{501F224C-420B-0642-8365-7F3794F652B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6BA03C9-C771-6642-BD21-542576EF0886}" type="pres">
      <dgm:prSet presAssocID="{501F224C-420B-0642-8365-7F3794F652B9}" presName="Triangle" presStyleLbl="alignNode1" presStyleIdx="7" presStyleCnt="11"/>
      <dgm:spPr/>
    </dgm:pt>
    <dgm:pt modelId="{E5BE7990-1CB6-1948-875C-9DCFF0728B7A}" type="pres">
      <dgm:prSet presAssocID="{1D03830B-0C76-BC49-A71A-973922C40AFD}" presName="sibTrans" presStyleCnt="0"/>
      <dgm:spPr/>
    </dgm:pt>
    <dgm:pt modelId="{21DB7C3D-7ABA-804F-A86A-A99A4B862F4A}" type="pres">
      <dgm:prSet presAssocID="{1D03830B-0C76-BC49-A71A-973922C40AFD}" presName="space" presStyleCnt="0"/>
      <dgm:spPr/>
    </dgm:pt>
    <dgm:pt modelId="{7C355190-37F5-944B-87D4-18F762D86545}" type="pres">
      <dgm:prSet presAssocID="{404351C1-159E-CE43-BC53-AFA92CD95FE8}" presName="composite" presStyleCnt="0"/>
      <dgm:spPr/>
    </dgm:pt>
    <dgm:pt modelId="{D9961566-A7D2-AA4D-B7DF-9DE190F54082}" type="pres">
      <dgm:prSet presAssocID="{404351C1-159E-CE43-BC53-AFA92CD95FE8}" presName="LShape" presStyleLbl="alignNode1" presStyleIdx="8" presStyleCnt="11" custLinFactNeighborX="-1009" custLinFactNeighborY="5036"/>
      <dgm:spPr/>
    </dgm:pt>
    <dgm:pt modelId="{9384CF02-EB4E-BE41-91A2-4C9D8D127DE6}" type="pres">
      <dgm:prSet presAssocID="{404351C1-159E-CE43-BC53-AFA92CD95FE8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E4FBBBE-28F9-8F44-AA39-7B7D6AE5CD5A}" type="pres">
      <dgm:prSet presAssocID="{404351C1-159E-CE43-BC53-AFA92CD95FE8}" presName="Triangle" presStyleLbl="alignNode1" presStyleIdx="9" presStyleCnt="11"/>
      <dgm:spPr/>
    </dgm:pt>
    <dgm:pt modelId="{91AD0CFC-3992-204F-9031-264B7E739762}" type="pres">
      <dgm:prSet presAssocID="{463DBBCF-5B7D-4E42-A9B4-CC0864118B17}" presName="sibTrans" presStyleCnt="0"/>
      <dgm:spPr/>
    </dgm:pt>
    <dgm:pt modelId="{C3209542-B799-B449-A429-45BDF7EF6131}" type="pres">
      <dgm:prSet presAssocID="{463DBBCF-5B7D-4E42-A9B4-CC0864118B17}" presName="space" presStyleCnt="0"/>
      <dgm:spPr/>
    </dgm:pt>
    <dgm:pt modelId="{69CDCEB8-464B-5145-93E3-DEF6678541DD}" type="pres">
      <dgm:prSet presAssocID="{73167F22-B01D-A842-8F3B-09DD37031839}" presName="composite" presStyleCnt="0"/>
      <dgm:spPr/>
    </dgm:pt>
    <dgm:pt modelId="{A4269EFE-3DDF-3845-BB20-D768544F8874}" type="pres">
      <dgm:prSet presAssocID="{73167F22-B01D-A842-8F3B-09DD37031839}" presName="LShape" presStyleLbl="alignNode1" presStyleIdx="10" presStyleCnt="11"/>
      <dgm:spPr/>
    </dgm:pt>
    <dgm:pt modelId="{2AF4F892-B63C-B64C-8D90-D955F33646C2}" type="pres">
      <dgm:prSet presAssocID="{73167F22-B01D-A842-8F3B-09DD37031839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C39B51A-E81F-C04D-ABCA-31E5B640D30E}" type="presOf" srcId="{73E995DD-79F2-7540-8826-59A1E592EDD8}" destId="{42208025-96E6-5643-8E8A-7F7AE0CCED66}" srcOrd="0" destOrd="0" presId="urn:microsoft.com/office/officeart/2009/3/layout/StepUpProcess"/>
    <dgm:cxn modelId="{4059041C-18FD-0B45-A128-9FD19D55FCC1}" srcId="{A75D8A9B-DB64-AA4E-93C0-295461D48D4F}" destId="{73167F22-B01D-A842-8F3B-09DD37031839}" srcOrd="5" destOrd="0" parTransId="{E33D8D9B-AB90-0348-9278-B9BF54796EA2}" sibTransId="{3CCCCC57-7184-8245-939C-2C2C18BC57D6}"/>
    <dgm:cxn modelId="{FD52223C-096F-464C-80CA-C059753BA709}" srcId="{A75D8A9B-DB64-AA4E-93C0-295461D48D4F}" destId="{1D08830A-25AF-2442-8E17-E6F8EC03F742}" srcOrd="0" destOrd="0" parTransId="{D1D2794F-2DA7-0545-A483-C53E62309C35}" sibTransId="{2AF6BD3C-6C79-8345-89FF-F1DE60F475AB}"/>
    <dgm:cxn modelId="{48F44A67-F62E-5849-8C64-A6B1DED86DF8}" type="presOf" srcId="{A75D8A9B-DB64-AA4E-93C0-295461D48D4F}" destId="{063E675B-FB10-4A42-9C6E-866BE0F4FFD9}" srcOrd="0" destOrd="0" presId="urn:microsoft.com/office/officeart/2009/3/layout/StepUpProcess"/>
    <dgm:cxn modelId="{F1AA524B-5256-9248-A059-9F3D2F514CD7}" srcId="{A75D8A9B-DB64-AA4E-93C0-295461D48D4F}" destId="{B7F27F61-9AB0-6142-BB77-F97783163A7F}" srcOrd="2" destOrd="0" parTransId="{354DF589-C356-A043-9A5E-189A2CC1B3A3}" sibTransId="{073E20B8-410D-5841-A5D6-EA480E59E673}"/>
    <dgm:cxn modelId="{B8DFE94D-A71B-AB45-A1B7-3D7AE37E332C}" type="presOf" srcId="{73167F22-B01D-A842-8F3B-09DD37031839}" destId="{2AF4F892-B63C-B64C-8D90-D955F33646C2}" srcOrd="0" destOrd="0" presId="urn:microsoft.com/office/officeart/2009/3/layout/StepUpProcess"/>
    <dgm:cxn modelId="{506E9953-5004-6B4C-87B5-9BBF809FAF9E}" type="presOf" srcId="{404351C1-159E-CE43-BC53-AFA92CD95FE8}" destId="{9384CF02-EB4E-BE41-91A2-4C9D8D127DE6}" srcOrd="0" destOrd="0" presId="urn:microsoft.com/office/officeart/2009/3/layout/StepUpProcess"/>
    <dgm:cxn modelId="{7AFCD480-6681-1A44-943A-6B29EE37F28F}" srcId="{A75D8A9B-DB64-AA4E-93C0-295461D48D4F}" destId="{404351C1-159E-CE43-BC53-AFA92CD95FE8}" srcOrd="4" destOrd="0" parTransId="{7ACE2B19-F366-4049-9669-879E42CC812B}" sibTransId="{463DBBCF-5B7D-4E42-A9B4-CC0864118B17}"/>
    <dgm:cxn modelId="{ED5F928A-E7F9-334E-8AC2-13AA12791FB4}" type="presOf" srcId="{B7F27F61-9AB0-6142-BB77-F97783163A7F}" destId="{1A42FEF5-AC08-034D-A8AC-3E8D20A2B2D9}" srcOrd="0" destOrd="0" presId="urn:microsoft.com/office/officeart/2009/3/layout/StepUpProcess"/>
    <dgm:cxn modelId="{803275C0-9229-344E-A453-D9EBC0E0FDF8}" type="presOf" srcId="{1D08830A-25AF-2442-8E17-E6F8EC03F742}" destId="{54186045-0F59-394B-B18D-F7FF89159D8A}" srcOrd="0" destOrd="0" presId="urn:microsoft.com/office/officeart/2009/3/layout/StepUpProcess"/>
    <dgm:cxn modelId="{2AA617C8-81BE-CD4B-9E5E-0864B49ED87E}" srcId="{A75D8A9B-DB64-AA4E-93C0-295461D48D4F}" destId="{501F224C-420B-0642-8365-7F3794F652B9}" srcOrd="3" destOrd="0" parTransId="{76E0C0C7-3863-644D-B19C-608B299DF71D}" sibTransId="{1D03830B-0C76-BC49-A71A-973922C40AFD}"/>
    <dgm:cxn modelId="{3C4623DD-7103-244D-88EE-0C575F55EE64}" srcId="{A75D8A9B-DB64-AA4E-93C0-295461D48D4F}" destId="{73E995DD-79F2-7540-8826-59A1E592EDD8}" srcOrd="1" destOrd="0" parTransId="{63284FD5-5415-5F4E-BE6B-09B4E599623A}" sibTransId="{B698C8F4-6FCC-0645-8BEB-9B4A494E2B04}"/>
    <dgm:cxn modelId="{333627F7-AB9E-844E-9691-820E06236B27}" type="presOf" srcId="{501F224C-420B-0642-8365-7F3794F652B9}" destId="{6D9C7261-D0AF-A14C-91CB-380E4500B023}" srcOrd="0" destOrd="0" presId="urn:microsoft.com/office/officeart/2009/3/layout/StepUpProcess"/>
    <dgm:cxn modelId="{CB7D6083-845F-9A4A-93E4-C0C79BA76AF3}" type="presParOf" srcId="{063E675B-FB10-4A42-9C6E-866BE0F4FFD9}" destId="{9AD6B9A4-1FF7-BD4B-8245-A118D71F7863}" srcOrd="0" destOrd="0" presId="urn:microsoft.com/office/officeart/2009/3/layout/StepUpProcess"/>
    <dgm:cxn modelId="{00F00C15-15A1-0A4D-A017-FCD6A77B11BE}" type="presParOf" srcId="{9AD6B9A4-1FF7-BD4B-8245-A118D71F7863}" destId="{378D2FA9-F823-2C4D-A76D-3C584A6F350A}" srcOrd="0" destOrd="0" presId="urn:microsoft.com/office/officeart/2009/3/layout/StepUpProcess"/>
    <dgm:cxn modelId="{1A58D499-6889-4041-BF64-8780B88C955B}" type="presParOf" srcId="{9AD6B9A4-1FF7-BD4B-8245-A118D71F7863}" destId="{54186045-0F59-394B-B18D-F7FF89159D8A}" srcOrd="1" destOrd="0" presId="urn:microsoft.com/office/officeart/2009/3/layout/StepUpProcess"/>
    <dgm:cxn modelId="{520F6EF5-211F-824F-B9B3-8150752BC209}" type="presParOf" srcId="{9AD6B9A4-1FF7-BD4B-8245-A118D71F7863}" destId="{A0710C01-93DD-FD45-A268-A96F80371672}" srcOrd="2" destOrd="0" presId="urn:microsoft.com/office/officeart/2009/3/layout/StepUpProcess"/>
    <dgm:cxn modelId="{C0FC90C5-0E52-7542-80B1-2384C99A0680}" type="presParOf" srcId="{063E675B-FB10-4A42-9C6E-866BE0F4FFD9}" destId="{0190E8B2-AE1F-DA4F-AB89-875AA6EBFAEE}" srcOrd="1" destOrd="0" presId="urn:microsoft.com/office/officeart/2009/3/layout/StepUpProcess"/>
    <dgm:cxn modelId="{F806F611-D0EA-1D4F-AB57-BECA00C836E3}" type="presParOf" srcId="{0190E8B2-AE1F-DA4F-AB89-875AA6EBFAEE}" destId="{0A7FC74C-A267-2B4C-958C-D9B8FC197D97}" srcOrd="0" destOrd="0" presId="urn:microsoft.com/office/officeart/2009/3/layout/StepUpProcess"/>
    <dgm:cxn modelId="{AC35E17B-73E1-1744-AF7B-37CDCAE61825}" type="presParOf" srcId="{063E675B-FB10-4A42-9C6E-866BE0F4FFD9}" destId="{0D97FBE0-CC04-A143-A707-6F02BDF11BE9}" srcOrd="2" destOrd="0" presId="urn:microsoft.com/office/officeart/2009/3/layout/StepUpProcess"/>
    <dgm:cxn modelId="{F72948CA-B594-BB48-B1AC-BAAD0AFE929E}" type="presParOf" srcId="{0D97FBE0-CC04-A143-A707-6F02BDF11BE9}" destId="{61B8385F-BFE2-8442-A4D6-C9D0F5F8FE8E}" srcOrd="0" destOrd="0" presId="urn:microsoft.com/office/officeart/2009/3/layout/StepUpProcess"/>
    <dgm:cxn modelId="{0D73CE8E-79A7-E04A-A3E4-603E9319A0C7}" type="presParOf" srcId="{0D97FBE0-CC04-A143-A707-6F02BDF11BE9}" destId="{42208025-96E6-5643-8E8A-7F7AE0CCED66}" srcOrd="1" destOrd="0" presId="urn:microsoft.com/office/officeart/2009/3/layout/StepUpProcess"/>
    <dgm:cxn modelId="{AEDFBE2A-9B7C-8B44-9E4E-4F18A17A6155}" type="presParOf" srcId="{0D97FBE0-CC04-A143-A707-6F02BDF11BE9}" destId="{A1E2BA08-1B8E-0640-BF02-5086F42C5102}" srcOrd="2" destOrd="0" presId="urn:microsoft.com/office/officeart/2009/3/layout/StepUpProcess"/>
    <dgm:cxn modelId="{28B12F94-6698-D34C-9238-733844F090B2}" type="presParOf" srcId="{063E675B-FB10-4A42-9C6E-866BE0F4FFD9}" destId="{7D2F4D71-941C-3340-84C4-9669AFEBC0BA}" srcOrd="3" destOrd="0" presId="urn:microsoft.com/office/officeart/2009/3/layout/StepUpProcess"/>
    <dgm:cxn modelId="{0CCF04FF-51E6-5D43-B33F-4902F9609787}" type="presParOf" srcId="{7D2F4D71-941C-3340-84C4-9669AFEBC0BA}" destId="{AC504EDB-27B3-AA4C-AEB9-9AC2D94ACD01}" srcOrd="0" destOrd="0" presId="urn:microsoft.com/office/officeart/2009/3/layout/StepUpProcess"/>
    <dgm:cxn modelId="{8D3ACD12-F9B7-5942-A1E4-D225A471A2C5}" type="presParOf" srcId="{063E675B-FB10-4A42-9C6E-866BE0F4FFD9}" destId="{86AC2100-B924-A04D-81D2-DF69E688EBC5}" srcOrd="4" destOrd="0" presId="urn:microsoft.com/office/officeart/2009/3/layout/StepUpProcess"/>
    <dgm:cxn modelId="{414F409E-E9DE-B241-9D1C-AC43FB7B8F7D}" type="presParOf" srcId="{86AC2100-B924-A04D-81D2-DF69E688EBC5}" destId="{A1366821-8198-4140-B766-F5EF2C21FFEF}" srcOrd="0" destOrd="0" presId="urn:microsoft.com/office/officeart/2009/3/layout/StepUpProcess"/>
    <dgm:cxn modelId="{7D1FBC00-B799-0649-A2CD-D6CD20DBC9A3}" type="presParOf" srcId="{86AC2100-B924-A04D-81D2-DF69E688EBC5}" destId="{1A42FEF5-AC08-034D-A8AC-3E8D20A2B2D9}" srcOrd="1" destOrd="0" presId="urn:microsoft.com/office/officeart/2009/3/layout/StepUpProcess"/>
    <dgm:cxn modelId="{3EBC8103-C131-6449-94AC-C49AEA9E3B6E}" type="presParOf" srcId="{86AC2100-B924-A04D-81D2-DF69E688EBC5}" destId="{4086523E-870B-E044-95E0-3CAA4403E3EB}" srcOrd="2" destOrd="0" presId="urn:microsoft.com/office/officeart/2009/3/layout/StepUpProcess"/>
    <dgm:cxn modelId="{1FC1B016-0D31-FB4D-B706-B4E56D72F2FC}" type="presParOf" srcId="{063E675B-FB10-4A42-9C6E-866BE0F4FFD9}" destId="{5D916506-6AA5-8243-AC38-6A71A0F1A376}" srcOrd="5" destOrd="0" presId="urn:microsoft.com/office/officeart/2009/3/layout/StepUpProcess"/>
    <dgm:cxn modelId="{AB3EA29F-7F67-EE4F-AFBB-887FBC1098CA}" type="presParOf" srcId="{5D916506-6AA5-8243-AC38-6A71A0F1A376}" destId="{0086236C-DCF0-DC4F-87C3-59EEA69A38DD}" srcOrd="0" destOrd="0" presId="urn:microsoft.com/office/officeart/2009/3/layout/StepUpProcess"/>
    <dgm:cxn modelId="{7AE37496-DA3D-A048-A105-2B6127C17F87}" type="presParOf" srcId="{063E675B-FB10-4A42-9C6E-866BE0F4FFD9}" destId="{ABA026C4-7442-EF4C-90D7-FA82B79EBC97}" srcOrd="6" destOrd="0" presId="urn:microsoft.com/office/officeart/2009/3/layout/StepUpProcess"/>
    <dgm:cxn modelId="{815CD0D2-A7ED-D943-A00B-977B36CB8B8D}" type="presParOf" srcId="{ABA026C4-7442-EF4C-90D7-FA82B79EBC97}" destId="{02AA7542-F7B5-F54E-8A13-02FEA361C1BE}" srcOrd="0" destOrd="0" presId="urn:microsoft.com/office/officeart/2009/3/layout/StepUpProcess"/>
    <dgm:cxn modelId="{27EB4CF0-90CE-3642-BAB0-EC5FE250BB16}" type="presParOf" srcId="{ABA026C4-7442-EF4C-90D7-FA82B79EBC97}" destId="{6D9C7261-D0AF-A14C-91CB-380E4500B023}" srcOrd="1" destOrd="0" presId="urn:microsoft.com/office/officeart/2009/3/layout/StepUpProcess"/>
    <dgm:cxn modelId="{643712D7-92FD-1445-B478-936BC1FE43D7}" type="presParOf" srcId="{ABA026C4-7442-EF4C-90D7-FA82B79EBC97}" destId="{56BA03C9-C771-6642-BD21-542576EF0886}" srcOrd="2" destOrd="0" presId="urn:microsoft.com/office/officeart/2009/3/layout/StepUpProcess"/>
    <dgm:cxn modelId="{D2B4F863-69BC-DA42-B6AD-AE09A64519B2}" type="presParOf" srcId="{063E675B-FB10-4A42-9C6E-866BE0F4FFD9}" destId="{E5BE7990-1CB6-1948-875C-9DCFF0728B7A}" srcOrd="7" destOrd="0" presId="urn:microsoft.com/office/officeart/2009/3/layout/StepUpProcess"/>
    <dgm:cxn modelId="{183DBC8A-5E1B-844C-A2CD-CAD29224B7E2}" type="presParOf" srcId="{E5BE7990-1CB6-1948-875C-9DCFF0728B7A}" destId="{21DB7C3D-7ABA-804F-A86A-A99A4B862F4A}" srcOrd="0" destOrd="0" presId="urn:microsoft.com/office/officeart/2009/3/layout/StepUpProcess"/>
    <dgm:cxn modelId="{67C67707-79FD-AB4F-8BCB-4F78DB24B6E5}" type="presParOf" srcId="{063E675B-FB10-4A42-9C6E-866BE0F4FFD9}" destId="{7C355190-37F5-944B-87D4-18F762D86545}" srcOrd="8" destOrd="0" presId="urn:microsoft.com/office/officeart/2009/3/layout/StepUpProcess"/>
    <dgm:cxn modelId="{D180A356-5766-CC4F-BD3B-979A48A72A13}" type="presParOf" srcId="{7C355190-37F5-944B-87D4-18F762D86545}" destId="{D9961566-A7D2-AA4D-B7DF-9DE190F54082}" srcOrd="0" destOrd="0" presId="urn:microsoft.com/office/officeart/2009/3/layout/StepUpProcess"/>
    <dgm:cxn modelId="{18A9D13F-4891-4247-A248-4A9BD3A4FCD0}" type="presParOf" srcId="{7C355190-37F5-944B-87D4-18F762D86545}" destId="{9384CF02-EB4E-BE41-91A2-4C9D8D127DE6}" srcOrd="1" destOrd="0" presId="urn:microsoft.com/office/officeart/2009/3/layout/StepUpProcess"/>
    <dgm:cxn modelId="{BF9FB5F6-DD09-7E4B-BE0D-673CAA86A0FE}" type="presParOf" srcId="{7C355190-37F5-944B-87D4-18F762D86545}" destId="{6E4FBBBE-28F9-8F44-AA39-7B7D6AE5CD5A}" srcOrd="2" destOrd="0" presId="urn:microsoft.com/office/officeart/2009/3/layout/StepUpProcess"/>
    <dgm:cxn modelId="{8039EBFD-0151-5747-B17D-ACAA3B6EBCFE}" type="presParOf" srcId="{063E675B-FB10-4A42-9C6E-866BE0F4FFD9}" destId="{91AD0CFC-3992-204F-9031-264B7E739762}" srcOrd="9" destOrd="0" presId="urn:microsoft.com/office/officeart/2009/3/layout/StepUpProcess"/>
    <dgm:cxn modelId="{8D731E5B-58A6-ED44-AC13-DEF268E07E03}" type="presParOf" srcId="{91AD0CFC-3992-204F-9031-264B7E739762}" destId="{C3209542-B799-B449-A429-45BDF7EF6131}" srcOrd="0" destOrd="0" presId="urn:microsoft.com/office/officeart/2009/3/layout/StepUpProcess"/>
    <dgm:cxn modelId="{E3224602-AB44-9B49-8576-277B7FC1C404}" type="presParOf" srcId="{063E675B-FB10-4A42-9C6E-866BE0F4FFD9}" destId="{69CDCEB8-464B-5145-93E3-DEF6678541DD}" srcOrd="10" destOrd="0" presId="urn:microsoft.com/office/officeart/2009/3/layout/StepUpProcess"/>
    <dgm:cxn modelId="{5714D6B9-C508-694A-A5C0-39AB4BB703EF}" type="presParOf" srcId="{69CDCEB8-464B-5145-93E3-DEF6678541DD}" destId="{A4269EFE-3DDF-3845-BB20-D768544F8874}" srcOrd="0" destOrd="0" presId="urn:microsoft.com/office/officeart/2009/3/layout/StepUpProcess"/>
    <dgm:cxn modelId="{4C94DD8F-B474-9747-B879-983F41B35E18}" type="presParOf" srcId="{69CDCEB8-464B-5145-93E3-DEF6678541DD}" destId="{2AF4F892-B63C-B64C-8D90-D955F33646C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8C673-ABD2-3B44-9C61-C0DA569FE954}">
      <dsp:nvSpPr>
        <dsp:cNvPr id="0" name=""/>
        <dsp:cNvSpPr/>
      </dsp:nvSpPr>
      <dsp:spPr>
        <a:xfrm>
          <a:off x="2237888" y="1022136"/>
          <a:ext cx="1309426" cy="13095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13C8B3-B8BF-064E-A595-49C083BB11BF}">
      <dsp:nvSpPr>
        <dsp:cNvPr id="0" name=""/>
        <dsp:cNvSpPr/>
      </dsp:nvSpPr>
      <dsp:spPr>
        <a:xfrm>
          <a:off x="2142409" y="0"/>
          <a:ext cx="1500384" cy="8029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Odborné znalosti: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2409" y="0"/>
        <a:ext cx="1500384" cy="802935"/>
      </dsp:txXfrm>
    </dsp:sp>
    <dsp:sp modelId="{878E07A7-2459-B442-AD58-65EE8FFD1BF3}">
      <dsp:nvSpPr>
        <dsp:cNvPr id="0" name=""/>
        <dsp:cNvSpPr/>
      </dsp:nvSpPr>
      <dsp:spPr>
        <a:xfrm>
          <a:off x="2621987" y="1206811"/>
          <a:ext cx="1309426" cy="1309587"/>
        </a:xfrm>
        <a:prstGeom prst="ellipse">
          <a:avLst/>
        </a:prstGeom>
        <a:solidFill>
          <a:schemeClr val="accent3">
            <a:alpha val="50000"/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B37477-8D24-8D42-8D84-128C0D3283E6}">
      <dsp:nvSpPr>
        <dsp:cNvPr id="0" name=""/>
        <dsp:cNvSpPr/>
      </dsp:nvSpPr>
      <dsp:spPr>
        <a:xfrm>
          <a:off x="4092909" y="762788"/>
          <a:ext cx="1418545" cy="8832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Stanovení cíle vyjednávání: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2909" y="762788"/>
        <a:ext cx="1418545" cy="883228"/>
      </dsp:txXfrm>
    </dsp:sp>
    <dsp:sp modelId="{91FB0330-0655-B04B-A4A7-98B483B37675}">
      <dsp:nvSpPr>
        <dsp:cNvPr id="0" name=""/>
        <dsp:cNvSpPr/>
      </dsp:nvSpPr>
      <dsp:spPr>
        <a:xfrm>
          <a:off x="2716374" y="1622330"/>
          <a:ext cx="1309426" cy="1309587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3F595D-D161-B743-A4DD-88D9B6092C75}">
      <dsp:nvSpPr>
        <dsp:cNvPr id="0" name=""/>
        <dsp:cNvSpPr/>
      </dsp:nvSpPr>
      <dsp:spPr>
        <a:xfrm>
          <a:off x="4229308" y="1886897"/>
          <a:ext cx="1391265" cy="9434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Informace o protistraně: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9308" y="1886897"/>
        <a:ext cx="1391265" cy="943448"/>
      </dsp:txXfrm>
    </dsp:sp>
    <dsp:sp modelId="{B77BF19B-1392-9544-9D6B-EDEFF59EE2E6}">
      <dsp:nvSpPr>
        <dsp:cNvPr id="0" name=""/>
        <dsp:cNvSpPr/>
      </dsp:nvSpPr>
      <dsp:spPr>
        <a:xfrm>
          <a:off x="2450670" y="1955548"/>
          <a:ext cx="1309426" cy="1309587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7804BC-2EB3-354F-8D4D-80E5E0D6ED26}">
      <dsp:nvSpPr>
        <dsp:cNvPr id="0" name=""/>
        <dsp:cNvSpPr/>
      </dsp:nvSpPr>
      <dsp:spPr>
        <a:xfrm>
          <a:off x="3629154" y="3151520"/>
          <a:ext cx="1500384" cy="8631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Stanovení BATNA a ZOPA.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9154" y="3151520"/>
        <a:ext cx="1500384" cy="863155"/>
      </dsp:txXfrm>
    </dsp:sp>
    <dsp:sp modelId="{5786F2FD-0654-0946-B9F7-9A30C1128203}">
      <dsp:nvSpPr>
        <dsp:cNvPr id="0" name=""/>
        <dsp:cNvSpPr/>
      </dsp:nvSpPr>
      <dsp:spPr>
        <a:xfrm>
          <a:off x="2025106" y="1955548"/>
          <a:ext cx="1309426" cy="1309587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C8EBF8-62B3-4045-B0C4-B64BC85CF3B9}">
      <dsp:nvSpPr>
        <dsp:cNvPr id="0" name=""/>
        <dsp:cNvSpPr/>
      </dsp:nvSpPr>
      <dsp:spPr>
        <a:xfrm>
          <a:off x="655664" y="3151520"/>
          <a:ext cx="1500384" cy="8631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Místo vyjednávání: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664" y="3151520"/>
        <a:ext cx="1500384" cy="863155"/>
      </dsp:txXfrm>
    </dsp:sp>
    <dsp:sp modelId="{6EC91F6C-E256-0B4F-91E8-6FDB15640408}">
      <dsp:nvSpPr>
        <dsp:cNvPr id="0" name=""/>
        <dsp:cNvSpPr/>
      </dsp:nvSpPr>
      <dsp:spPr>
        <a:xfrm>
          <a:off x="1759402" y="1622330"/>
          <a:ext cx="1309426" cy="1309587"/>
        </a:xfrm>
        <a:prstGeom prst="ellipse">
          <a:avLst/>
        </a:prstGeom>
        <a:solidFill>
          <a:schemeClr val="accent3">
            <a:alpha val="50000"/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456A87-079E-C247-887F-1DAD6501F976}">
      <dsp:nvSpPr>
        <dsp:cNvPr id="0" name=""/>
        <dsp:cNvSpPr/>
      </dsp:nvSpPr>
      <dsp:spPr>
        <a:xfrm>
          <a:off x="164629" y="1886897"/>
          <a:ext cx="1391265" cy="9434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Čas vyjednávání: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629" y="1886897"/>
        <a:ext cx="1391265" cy="943448"/>
      </dsp:txXfrm>
    </dsp:sp>
    <dsp:sp modelId="{E24F11CB-B590-B64E-913B-A3C560C3FA8D}">
      <dsp:nvSpPr>
        <dsp:cNvPr id="0" name=""/>
        <dsp:cNvSpPr/>
      </dsp:nvSpPr>
      <dsp:spPr>
        <a:xfrm>
          <a:off x="1853790" y="1206811"/>
          <a:ext cx="1309426" cy="1309587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A6E097-0DE9-9340-832B-0227C16087C6}">
      <dsp:nvSpPr>
        <dsp:cNvPr id="0" name=""/>
        <dsp:cNvSpPr/>
      </dsp:nvSpPr>
      <dsp:spPr>
        <a:xfrm>
          <a:off x="273748" y="762788"/>
          <a:ext cx="1418545" cy="8832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>
              <a:latin typeface="Arial" panose="020B0604020202020204" pitchFamily="34" charset="0"/>
              <a:cs typeface="Arial" panose="020B0604020202020204" pitchFamily="34" charset="0"/>
            </a:rPr>
            <a:t>Počet osob: In single mind negotiation anebo Team negotiation.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748" y="762788"/>
        <a:ext cx="1418545" cy="883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D2FA9-F823-2C4D-A76D-3C584A6F350A}">
      <dsp:nvSpPr>
        <dsp:cNvPr id="0" name=""/>
        <dsp:cNvSpPr/>
      </dsp:nvSpPr>
      <dsp:spPr>
        <a:xfrm rot="5400000">
          <a:off x="512064" y="2055901"/>
          <a:ext cx="1056440" cy="17578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86045-0F59-394B-B18D-F7FF89159D8A}">
      <dsp:nvSpPr>
        <dsp:cNvPr id="0" name=""/>
        <dsp:cNvSpPr/>
      </dsp:nvSpPr>
      <dsp:spPr>
        <a:xfrm>
          <a:off x="335718" y="2581132"/>
          <a:ext cx="1587035" cy="139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Arial" panose="020B0604020202020204" pitchFamily="34" charset="0"/>
              <a:cs typeface="Arial" panose="020B0604020202020204" pitchFamily="34" charset="0"/>
            </a:rPr>
            <a:t>Příprava vyjednávání</a:t>
          </a:r>
        </a:p>
      </dsp:txBody>
      <dsp:txXfrm>
        <a:off x="335718" y="2581132"/>
        <a:ext cx="1587035" cy="1391129"/>
      </dsp:txXfrm>
    </dsp:sp>
    <dsp:sp modelId="{A0710C01-93DD-FD45-A268-A96F80371672}">
      <dsp:nvSpPr>
        <dsp:cNvPr id="0" name=""/>
        <dsp:cNvSpPr/>
      </dsp:nvSpPr>
      <dsp:spPr>
        <a:xfrm>
          <a:off x="1623313" y="1926483"/>
          <a:ext cx="299440" cy="29944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73181"/>
            <a:satOff val="-1782"/>
            <a:lumOff val="7799"/>
            <a:alphaOff val="0"/>
          </a:schemeClr>
        </a:solidFill>
        <a:ln w="12700" cap="flat" cmpd="sng" algn="ctr">
          <a:solidFill>
            <a:schemeClr val="accent1">
              <a:shade val="50000"/>
              <a:hueOff val="73181"/>
              <a:satOff val="-1782"/>
              <a:lumOff val="77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8385F-BFE2-8442-A4D6-C9D0F5F8FE8E}">
      <dsp:nvSpPr>
        <dsp:cNvPr id="0" name=""/>
        <dsp:cNvSpPr/>
      </dsp:nvSpPr>
      <dsp:spPr>
        <a:xfrm rot="5400000">
          <a:off x="2454906" y="1575143"/>
          <a:ext cx="1056440" cy="17578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46361"/>
            <a:satOff val="-3564"/>
            <a:lumOff val="15599"/>
            <a:alphaOff val="0"/>
          </a:schemeClr>
        </a:solidFill>
        <a:ln w="12700" cap="flat" cmpd="sng" algn="ctr">
          <a:solidFill>
            <a:schemeClr val="accent1">
              <a:shade val="50000"/>
              <a:hueOff val="146361"/>
              <a:satOff val="-3564"/>
              <a:lumOff val="155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8025-96E6-5643-8E8A-7F7AE0CCED66}">
      <dsp:nvSpPr>
        <dsp:cNvPr id="0" name=""/>
        <dsp:cNvSpPr/>
      </dsp:nvSpPr>
      <dsp:spPr>
        <a:xfrm>
          <a:off x="2278559" y="2100374"/>
          <a:ext cx="1587035" cy="139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Establish </a:t>
          </a:r>
          <a:r>
            <a:rPr lang="cs-CZ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Rapport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8559" y="2100374"/>
        <a:ext cx="1587035" cy="1391129"/>
      </dsp:txXfrm>
    </dsp:sp>
    <dsp:sp modelId="{A1E2BA08-1B8E-0640-BF02-5086F42C5102}">
      <dsp:nvSpPr>
        <dsp:cNvPr id="0" name=""/>
        <dsp:cNvSpPr/>
      </dsp:nvSpPr>
      <dsp:spPr>
        <a:xfrm>
          <a:off x="3566154" y="1445725"/>
          <a:ext cx="299440" cy="29944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19542"/>
            <a:satOff val="-5347"/>
            <a:lumOff val="23398"/>
            <a:alphaOff val="0"/>
          </a:schemeClr>
        </a:solidFill>
        <a:ln w="12700" cap="flat" cmpd="sng" algn="ctr">
          <a:solidFill>
            <a:schemeClr val="accent1">
              <a:shade val="50000"/>
              <a:hueOff val="219542"/>
              <a:satOff val="-5347"/>
              <a:lumOff val="2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66821-8198-4140-B766-F5EF2C21FFEF}">
      <dsp:nvSpPr>
        <dsp:cNvPr id="0" name=""/>
        <dsp:cNvSpPr/>
      </dsp:nvSpPr>
      <dsp:spPr>
        <a:xfrm rot="5400000">
          <a:off x="4397747" y="1094385"/>
          <a:ext cx="1056440" cy="17578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92722"/>
            <a:satOff val="-7129"/>
            <a:lumOff val="31197"/>
            <a:alphaOff val="0"/>
          </a:schemeClr>
        </a:solidFill>
        <a:ln w="12700" cap="flat" cmpd="sng" algn="ctr">
          <a:solidFill>
            <a:schemeClr val="accent1">
              <a:shade val="50000"/>
              <a:hueOff val="292722"/>
              <a:satOff val="-7129"/>
              <a:lumOff val="31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2FEF5-AC08-034D-A8AC-3E8D20A2B2D9}">
      <dsp:nvSpPr>
        <dsp:cNvPr id="0" name=""/>
        <dsp:cNvSpPr/>
      </dsp:nvSpPr>
      <dsp:spPr>
        <a:xfrm>
          <a:off x="4221401" y="1619616"/>
          <a:ext cx="1587035" cy="139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Arial" panose="020B0604020202020204" pitchFamily="34" charset="0"/>
              <a:cs typeface="Arial" panose="020B0604020202020204" pitchFamily="34" charset="0"/>
            </a:rPr>
            <a:t>Diskuse</a:t>
          </a:r>
        </a:p>
      </dsp:txBody>
      <dsp:txXfrm>
        <a:off x="4221401" y="1619616"/>
        <a:ext cx="1587035" cy="1391129"/>
      </dsp:txXfrm>
    </dsp:sp>
    <dsp:sp modelId="{4086523E-870B-E044-95E0-3CAA4403E3EB}">
      <dsp:nvSpPr>
        <dsp:cNvPr id="0" name=""/>
        <dsp:cNvSpPr/>
      </dsp:nvSpPr>
      <dsp:spPr>
        <a:xfrm>
          <a:off x="5508996" y="964967"/>
          <a:ext cx="299440" cy="29944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65903"/>
            <a:satOff val="-8911"/>
            <a:lumOff val="38996"/>
            <a:alphaOff val="0"/>
          </a:schemeClr>
        </a:solidFill>
        <a:ln w="12700" cap="flat" cmpd="sng" algn="ctr">
          <a:solidFill>
            <a:schemeClr val="accent1">
              <a:shade val="50000"/>
              <a:hueOff val="365903"/>
              <a:satOff val="-8911"/>
              <a:lumOff val="389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A7542-F7B5-F54E-8A13-02FEA361C1BE}">
      <dsp:nvSpPr>
        <dsp:cNvPr id="0" name=""/>
        <dsp:cNvSpPr/>
      </dsp:nvSpPr>
      <dsp:spPr>
        <a:xfrm rot="5400000">
          <a:off x="6340589" y="613627"/>
          <a:ext cx="1056440" cy="17578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65903"/>
            <a:satOff val="-8911"/>
            <a:lumOff val="38996"/>
            <a:alphaOff val="0"/>
          </a:schemeClr>
        </a:solidFill>
        <a:ln w="12700" cap="flat" cmpd="sng" algn="ctr">
          <a:solidFill>
            <a:schemeClr val="accent1">
              <a:shade val="50000"/>
              <a:hueOff val="365903"/>
              <a:satOff val="-8911"/>
              <a:lumOff val="389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C7261-D0AF-A14C-91CB-380E4500B023}">
      <dsp:nvSpPr>
        <dsp:cNvPr id="0" name=""/>
        <dsp:cNvSpPr/>
      </dsp:nvSpPr>
      <dsp:spPr>
        <a:xfrm>
          <a:off x="6164243" y="1138858"/>
          <a:ext cx="1587035" cy="139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Arial" panose="020B0604020202020204" pitchFamily="34" charset="0"/>
              <a:cs typeface="Arial" panose="020B0604020202020204" pitchFamily="34" charset="0"/>
            </a:rPr>
            <a:t>Předkládání návrhů</a:t>
          </a:r>
        </a:p>
      </dsp:txBody>
      <dsp:txXfrm>
        <a:off x="6164243" y="1138858"/>
        <a:ext cx="1587035" cy="1391129"/>
      </dsp:txXfrm>
    </dsp:sp>
    <dsp:sp modelId="{56BA03C9-C771-6642-BD21-542576EF0886}">
      <dsp:nvSpPr>
        <dsp:cNvPr id="0" name=""/>
        <dsp:cNvSpPr/>
      </dsp:nvSpPr>
      <dsp:spPr>
        <a:xfrm>
          <a:off x="7451837" y="484209"/>
          <a:ext cx="299440" cy="29944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92722"/>
            <a:satOff val="-7129"/>
            <a:lumOff val="31197"/>
            <a:alphaOff val="0"/>
          </a:schemeClr>
        </a:solidFill>
        <a:ln w="12700" cap="flat" cmpd="sng" algn="ctr">
          <a:solidFill>
            <a:schemeClr val="accent1">
              <a:shade val="50000"/>
              <a:hueOff val="292722"/>
              <a:satOff val="-7129"/>
              <a:lumOff val="31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1566-A7D2-AA4D-B7DF-9DE190F54082}">
      <dsp:nvSpPr>
        <dsp:cNvPr id="0" name=""/>
        <dsp:cNvSpPr/>
      </dsp:nvSpPr>
      <dsp:spPr>
        <a:xfrm rot="5400000">
          <a:off x="8265693" y="186071"/>
          <a:ext cx="1056440" cy="17578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19542"/>
            <a:satOff val="-5347"/>
            <a:lumOff val="23398"/>
            <a:alphaOff val="0"/>
          </a:schemeClr>
        </a:solidFill>
        <a:ln w="12700" cap="flat" cmpd="sng" algn="ctr">
          <a:solidFill>
            <a:schemeClr val="accent1">
              <a:shade val="50000"/>
              <a:hueOff val="219542"/>
              <a:satOff val="-5347"/>
              <a:lumOff val="2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4CF02-EB4E-BE41-91A2-4C9D8D127DE6}">
      <dsp:nvSpPr>
        <dsp:cNvPr id="0" name=""/>
        <dsp:cNvSpPr/>
      </dsp:nvSpPr>
      <dsp:spPr>
        <a:xfrm>
          <a:off x="8107084" y="658100"/>
          <a:ext cx="1587035" cy="139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Arial" panose="020B0604020202020204" pitchFamily="34" charset="0"/>
              <a:cs typeface="Arial" panose="020B0604020202020204" pitchFamily="34" charset="0"/>
            </a:rPr>
            <a:t>Bargaining</a:t>
          </a:r>
        </a:p>
      </dsp:txBody>
      <dsp:txXfrm>
        <a:off x="8107084" y="658100"/>
        <a:ext cx="1587035" cy="1391129"/>
      </dsp:txXfrm>
    </dsp:sp>
    <dsp:sp modelId="{6E4FBBBE-28F9-8F44-AA39-7B7D6AE5CD5A}">
      <dsp:nvSpPr>
        <dsp:cNvPr id="0" name=""/>
        <dsp:cNvSpPr/>
      </dsp:nvSpPr>
      <dsp:spPr>
        <a:xfrm>
          <a:off x="9394679" y="3451"/>
          <a:ext cx="299440" cy="29944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46361"/>
            <a:satOff val="-3564"/>
            <a:lumOff val="15599"/>
            <a:alphaOff val="0"/>
          </a:schemeClr>
        </a:solidFill>
        <a:ln w="12700" cap="flat" cmpd="sng" algn="ctr">
          <a:solidFill>
            <a:schemeClr val="accent1">
              <a:shade val="50000"/>
              <a:hueOff val="146361"/>
              <a:satOff val="-3564"/>
              <a:lumOff val="155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9EFE-3DDF-3845-BB20-D768544F8874}">
      <dsp:nvSpPr>
        <dsp:cNvPr id="0" name=""/>
        <dsp:cNvSpPr/>
      </dsp:nvSpPr>
      <dsp:spPr>
        <a:xfrm rot="5400000">
          <a:off x="10226272" y="-347888"/>
          <a:ext cx="1056440" cy="17578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73181"/>
            <a:satOff val="-1782"/>
            <a:lumOff val="7799"/>
            <a:alphaOff val="0"/>
          </a:schemeClr>
        </a:solidFill>
        <a:ln w="12700" cap="flat" cmpd="sng" algn="ctr">
          <a:solidFill>
            <a:schemeClr val="accent1">
              <a:shade val="50000"/>
              <a:hueOff val="73181"/>
              <a:satOff val="-1782"/>
              <a:lumOff val="77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4F892-B63C-B64C-8D90-D955F33646C2}">
      <dsp:nvSpPr>
        <dsp:cNvPr id="0" name=""/>
        <dsp:cNvSpPr/>
      </dsp:nvSpPr>
      <dsp:spPr>
        <a:xfrm>
          <a:off x="10049926" y="177342"/>
          <a:ext cx="1587035" cy="139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Arial" panose="020B0604020202020204" pitchFamily="34" charset="0"/>
              <a:cs typeface="Arial" panose="020B0604020202020204" pitchFamily="34" charset="0"/>
            </a:rPr>
            <a:t>Uzavírání dohody</a:t>
          </a:r>
        </a:p>
      </dsp:txBody>
      <dsp:txXfrm>
        <a:off x="10049926" y="177342"/>
        <a:ext cx="1587035" cy="1391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3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5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5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6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1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0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5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27CD8A-1427-4941-A626-65EDEFEE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BC15-9EEF-49B5-A26D-1F088596073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EC8F6A-94EC-4DBA-AA7C-FA67EAC6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2394953-C7A7-44B4-86DC-C4D5AD51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6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313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72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9590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442964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982237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788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4709252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1A8B-34C4-409C-ACA7-00046D461C2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3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499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satisfyingretirement.blogspot.com/2017/11/not-knowing-what-you-dont-know-about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vianegativa.us/dont-forget-to-wri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higheredjobs.com/Articles/articleDisplay.cfm?ID=6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en/african-asian-black-brown-cartoon-202998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xhere.com/en/photo/14514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411.ca/blog/uncategorized/creating-a-powerful-unique-selling-proposition-to-build-your-busines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oeurcitron.net/2018/05/09/les-couleurs-gourmandes-en-miyuki/batn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ongratulation-png/download/175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1742158"/>
            <a:ext cx="8908967" cy="2387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FÁZE VYJEDNÁVÁNÍ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64842"/>
            <a:ext cx="7751806" cy="1655762"/>
          </a:xfrm>
        </p:spPr>
        <p:txBody>
          <a:bodyPr/>
          <a:lstStyle/>
          <a:p>
            <a:r>
              <a:rPr lang="cs-CZ" sz="2000" dirty="0"/>
              <a:t>doc. PhDr. ThDr. </a:t>
            </a:r>
            <a:r>
              <a:rPr lang="cs-CZ" sz="2000" dirty="0" err="1"/>
              <a:t>Lucjan</a:t>
            </a:r>
            <a:r>
              <a:rPr lang="cs-CZ" sz="2000" dirty="0"/>
              <a:t> </a:t>
            </a:r>
            <a:r>
              <a:rPr lang="cs-CZ" sz="2000" dirty="0" err="1"/>
              <a:t>Klimsza</a:t>
            </a:r>
            <a:r>
              <a:rPr lang="cs-CZ" sz="2000" dirty="0"/>
              <a:t>, PhD., MBA.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0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70634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Schéma vyjednávání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Zástupný obsah 7">
            <a:extLst>
              <a:ext uri="{FF2B5EF4-FFF2-40B4-BE49-F238E27FC236}">
                <a16:creationId xmlns:a16="http://schemas.microsoft.com/office/drawing/2014/main" id="{21CD39AA-DD1D-4702-9F4B-2D17914A7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64562"/>
              </p:ext>
            </p:extLst>
          </p:nvPr>
        </p:nvGraphicFramePr>
        <p:xfrm>
          <a:off x="201613" y="2228850"/>
          <a:ext cx="117983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9197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7C6623E-C808-41AD-B510-7F685B6E0E9E}"/>
              </a:ext>
            </a:extLst>
          </p:cNvPr>
          <p:cNvSpPr/>
          <p:nvPr/>
        </p:nvSpPr>
        <p:spPr>
          <a:xfrm>
            <a:off x="0" y="2380934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Otázky?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5F7517-B33E-4A7A-A179-04C309148394}"/>
              </a:ext>
            </a:extLst>
          </p:cNvPr>
          <p:cNvSpPr/>
          <p:nvPr/>
        </p:nvSpPr>
        <p:spPr>
          <a:xfrm>
            <a:off x="6152" y="3769181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 </a:t>
            </a: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672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26" y="1268475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Příprava vyjednávání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0D90CD-660E-4D3B-998E-56DEA3C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926" y="2708920"/>
            <a:ext cx="5442130" cy="46815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Příprava vyjednávání je proces, který nelze podcenit. Jedná se o přípravu podkladů k jednání, jako například cíl vyjednávání, strategie vyjednávání, taktiky vyjednávání, místo vyjednávání, čas vyjednávání a také nesmíme zapomenout na dohodu, zdali se bude vyjednávat In single mind anebo spíše půjde o týmové vyjednávání.</a:t>
            </a:r>
          </a:p>
          <a:p>
            <a:pPr eaLnBrk="1" hangingPunct="1">
              <a:buFontTx/>
              <a:buNone/>
            </a:pPr>
            <a:endParaRPr lang="cs-CZ" altLang="cs-CZ" sz="2200" dirty="0"/>
          </a:p>
          <a:p>
            <a:pPr eaLnBrk="1" hangingPunct="1">
              <a:buFontTx/>
              <a:buNone/>
            </a:pPr>
            <a:endParaRPr lang="cs-CZ" altLang="cs-CZ" sz="22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Zástupný obsah 8" descr="Obsah obrázku obloha, mrak, venku, Dopravní značka&#10;&#10;Popis byl vytvořen automaticky">
            <a:extLst>
              <a:ext uri="{FF2B5EF4-FFF2-40B4-BE49-F238E27FC236}">
                <a16:creationId xmlns:a16="http://schemas.microsoft.com/office/drawing/2014/main" id="{FFC524AD-2897-4882-A880-AC7FC7146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73973" y="2410487"/>
            <a:ext cx="5165480" cy="31566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943348-3A46-436D-BBA8-DA80E0811DCC}"/>
              </a:ext>
            </a:extLst>
          </p:cNvPr>
          <p:cNvSpPr txBox="1"/>
          <p:nvPr/>
        </p:nvSpPr>
        <p:spPr>
          <a:xfrm>
            <a:off x="6673973" y="5952463"/>
            <a:ext cx="5165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satisfyingretirement.blogspot.com/2017/11/not-knowing-what-you-dont-know-about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d/3.0/"/>
              </a:rPr>
              <a:t>CC BY-ND</a:t>
            </a:r>
            <a:endParaRPr lang="cs-CZ" sz="90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748051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Co nesmíme opomenout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Zástupný obsah 7">
            <a:extLst>
              <a:ext uri="{FF2B5EF4-FFF2-40B4-BE49-F238E27FC236}">
                <a16:creationId xmlns:a16="http://schemas.microsoft.com/office/drawing/2014/main" id="{72CCCAFC-B143-47B1-A3A2-DA66B53E5F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8243104"/>
              </p:ext>
            </p:extLst>
          </p:nvPr>
        </p:nvGraphicFramePr>
        <p:xfrm>
          <a:off x="579918" y="2126990"/>
          <a:ext cx="5785204" cy="401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Zástupný obsah 9" descr="Obsah obrázku kresba, skica, Perokresba, klipart&#10;&#10;Popis byl vytvořen automaticky">
            <a:extLst>
              <a:ext uri="{FF2B5EF4-FFF2-40B4-BE49-F238E27FC236}">
                <a16:creationId xmlns:a16="http://schemas.microsoft.com/office/drawing/2014/main" id="{29D88B2C-F467-4588-BEAB-6BAFD0CAFC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12935" y="1973639"/>
            <a:ext cx="3977993" cy="40386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AC44F1-90F3-41D9-9173-57EE031166C5}"/>
              </a:ext>
            </a:extLst>
          </p:cNvPr>
          <p:cNvSpPr txBox="1"/>
          <p:nvPr/>
        </p:nvSpPr>
        <p:spPr>
          <a:xfrm>
            <a:off x="7112935" y="6200775"/>
            <a:ext cx="3977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9" tooltip="https://www.vianegativa.us/dont-forget-to-writ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10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436306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110626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Establishing </a:t>
            </a:r>
            <a:r>
              <a:rPr lang="cs-CZ" altLang="cs-CZ" sz="4000" b="1" dirty="0" err="1"/>
              <a:t>Rapport</a:t>
            </a:r>
            <a:endParaRPr lang="cs-CZ" altLang="cs-CZ" sz="40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C24B78-56DB-4769-88BA-94A2448FEADA}"/>
              </a:ext>
            </a:extLst>
          </p:cNvPr>
          <p:cNvSpPr txBox="1"/>
          <p:nvPr/>
        </p:nvSpPr>
        <p:spPr>
          <a:xfrm>
            <a:off x="1194341" y="2384981"/>
            <a:ext cx="52535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cs-CZ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r>
              <a:rPr lang="cs-CZ" sz="2000" b="0" i="0" dirty="0">
                <a:latin typeface="Arial" panose="020B0604020202020204" pitchFamily="34" charset="0"/>
                <a:cs typeface="Arial" panose="020B0604020202020204" pitchFamily="34" charset="0"/>
              </a:rPr>
              <a:t> je odborný termín, kterým ve vyjednávání popisujeme tři nesmírně důležité dílčí fáze vyjednávání.</a:t>
            </a:r>
          </a:p>
          <a:p>
            <a:endParaRPr lang="cs-CZ" sz="2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dirty="0">
                <a:latin typeface="Arial" panose="020B0604020202020204" pitchFamily="34" charset="0"/>
                <a:cs typeface="Arial" panose="020B0604020202020204" pitchFamily="34" charset="0"/>
              </a:rPr>
              <a:t>Tento termín do jazyka českého překládáme poněkud neuměle jako navázání dobrých vztahů. Jedná se o vyjednávací fázi, během které již dochází k fyzickému setkání jednajících stran.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Zástupný obsah 10" descr="Obsah obrázku osoba, Lidská tvář, oblečení, úsměv&#10;&#10;Popis byl vytvořen automaticky">
            <a:extLst>
              <a:ext uri="{FF2B5EF4-FFF2-40B4-BE49-F238E27FC236}">
                <a16:creationId xmlns:a16="http://schemas.microsoft.com/office/drawing/2014/main" id="{1C2F23C1-9B06-4120-9A7D-35FB4CD6B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46320" y="2394352"/>
            <a:ext cx="5071212" cy="253560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C426153-42B1-4BC6-B111-E153B01CE14B}"/>
              </a:ext>
            </a:extLst>
          </p:cNvPr>
          <p:cNvSpPr txBox="1"/>
          <p:nvPr/>
        </p:nvSpPr>
        <p:spPr>
          <a:xfrm>
            <a:off x="6746320" y="5292332"/>
            <a:ext cx="5071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www.higheredjobs.com/Articles/articleDisplay.cfm?ID=666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d/3.0/"/>
              </a:rPr>
              <a:t>CC BY-ND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98290030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110626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Fáze Establishing </a:t>
            </a:r>
            <a:r>
              <a:rPr lang="cs-CZ" altLang="cs-CZ" sz="4000" b="1" dirty="0" err="1"/>
              <a:t>Rapport</a:t>
            </a:r>
            <a:endParaRPr lang="cs-CZ" altLang="cs-CZ" sz="4000" b="1" dirty="0"/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C24B78-56DB-4769-88BA-94A2448FEADA}"/>
              </a:ext>
            </a:extLst>
          </p:cNvPr>
          <p:cNvSpPr txBox="1"/>
          <p:nvPr/>
        </p:nvSpPr>
        <p:spPr>
          <a:xfrm>
            <a:off x="1194341" y="2384981"/>
            <a:ext cx="52535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Nastolení dobrých vztahů, či také nastolení dobré atmosféry zahrnuje tři dílčí fáze vyjednávání. A to:</a:t>
            </a:r>
          </a:p>
          <a:p>
            <a:endParaRPr lang="cs-CZ" sz="2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0" i="0" dirty="0">
                <a:latin typeface="Arial" panose="020B0604020202020204" pitchFamily="34" charset="0"/>
                <a:cs typeface="Arial" panose="020B0604020202020204" pitchFamily="34" charset="0"/>
              </a:rPr>
              <a:t>Přivítáni.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Představení.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Talk.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Zdá vám to jednoduché? Možná. Během praktické části si to vyzkoušíte.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obsah 13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2999FFA5-3729-44B0-A7B4-924EEFAA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96560" y="2162175"/>
            <a:ext cx="4812812" cy="35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261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110626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Diskuse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C24B78-56DB-4769-88BA-94A2448FEADA}"/>
              </a:ext>
            </a:extLst>
          </p:cNvPr>
          <p:cNvSpPr txBox="1"/>
          <p:nvPr/>
        </p:nvSpPr>
        <p:spPr>
          <a:xfrm>
            <a:off x="1194341" y="2384981"/>
            <a:ext cx="5404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Diskuse je celkem nezajímavým bodem vyjednávání. Jedná se o doslovné ticho před bouří.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Vyjednávací strany poprvé odkrývají karty, to znamená, že představují důvod svého příjezdu a také svá očekávání.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Nezapomeňte na důležitou poučku: Diskuse je možná pouze tehdy, když si diskutující strany budou NASLOUCHAT. 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obsah 9" descr="Obsah obrázku osoba, oblečení, interiér, computer&#10;&#10;Popis byl vytvořen automaticky">
            <a:extLst>
              <a:ext uri="{FF2B5EF4-FFF2-40B4-BE49-F238E27FC236}">
                <a16:creationId xmlns:a16="http://schemas.microsoft.com/office/drawing/2014/main" id="{E957F68F-A8B1-4204-BDBF-2802ACFB1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93031" y="2280637"/>
            <a:ext cx="4656433" cy="31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090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110626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Předkládání návrhů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C24B78-56DB-4769-88BA-94A2448FEADA}"/>
              </a:ext>
            </a:extLst>
          </p:cNvPr>
          <p:cNvSpPr txBox="1"/>
          <p:nvPr/>
        </p:nvSpPr>
        <p:spPr>
          <a:xfrm>
            <a:off x="1194341" y="2384981"/>
            <a:ext cx="54044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Předkládání návrhů je ústřední bod vyjednávání. V této části vyjednávání již předkládáme konkrétní návrhy, to znamená tvrdíme co, kdy, jak a kolik to bude stát.</a:t>
            </a:r>
          </a:p>
          <a:p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Předkládání návrhů je vyjednávací fáze, během které se seznamujeme s obchodní nabídkou partnera. 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Partner nám a my jemu prozradíme důvod našeho setkání a očekávání, která od schůzky máme.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obsah 8" descr="Obsah obrázku Gumová kachnička, kachna, pták&#10;&#10;Popis byl vytvořen automaticky">
            <a:extLst>
              <a:ext uri="{FF2B5EF4-FFF2-40B4-BE49-F238E27FC236}">
                <a16:creationId xmlns:a16="http://schemas.microsoft.com/office/drawing/2014/main" id="{4303E786-246B-4F12-8CEF-9A963A492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21312" y="2470865"/>
            <a:ext cx="5099492" cy="237976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35708C2-0AE1-4196-8DC1-34D8C951FBE5}"/>
              </a:ext>
            </a:extLst>
          </p:cNvPr>
          <p:cNvSpPr txBox="1"/>
          <p:nvPr/>
        </p:nvSpPr>
        <p:spPr>
          <a:xfrm>
            <a:off x="6721312" y="5175647"/>
            <a:ext cx="5099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://411.ca/blog/uncategorized/creating-a-powerful-unique-selling-proposition-to-build-your-business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/3.0/"/>
              </a:rPr>
              <a:t>CC BY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40827126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70634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Bargaining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C24B78-56DB-4769-88BA-94A2448FEADA}"/>
              </a:ext>
            </a:extLst>
          </p:cNvPr>
          <p:cNvSpPr txBox="1"/>
          <p:nvPr/>
        </p:nvSpPr>
        <p:spPr>
          <a:xfrm>
            <a:off x="1194341" y="1841242"/>
            <a:ext cx="54044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Bargaining je nesmírně komplexní a složitý bod ve vyjednávání. Vyjednávací týmy čerpají z prvního  bodu vyjednávání, a tedy z přípravy. </a:t>
            </a:r>
          </a:p>
          <a:p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Bargaining je pravděpodobně nejtěžším bodem vyjednávání. Jednotlivé strany začínají smlouvat a obchodovat s návrhy. 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V této fázi vítězí ten, kdo se lépe připravit po odborné stránce, stanovil dobře cíle, získal co nejlepší informace o protistraně, stanovil BATNU a také ZOPA. Vítězi ten, kdo má jasně stanovený cíl, vhodně zvolil strategii a má vizi vlastního rozvoje.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obsah 8" descr="Obsah obrázku jídlo, Svačinka, sladkosti, cukrovinky&#10;&#10;Popis byl vytvořen automaticky">
            <a:extLst>
              <a:ext uri="{FF2B5EF4-FFF2-40B4-BE49-F238E27FC236}">
                <a16:creationId xmlns:a16="http://schemas.microsoft.com/office/drawing/2014/main" id="{359D40E7-393F-44B3-AC75-76283516D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2800" y="2554069"/>
            <a:ext cx="4572000" cy="19558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164144C-BAF3-41BE-ACEC-8DB92C6C012B}"/>
              </a:ext>
            </a:extLst>
          </p:cNvPr>
          <p:cNvSpPr txBox="1"/>
          <p:nvPr/>
        </p:nvSpPr>
        <p:spPr>
          <a:xfrm>
            <a:off x="7162800" y="4509869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coeurcitron.net/2018/05/09/les-couleurs-gourmandes-en-miyuki/batna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-sa/3.0/"/>
              </a:rPr>
              <a:t>CC BY-SA-NC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4406214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EC2384-DB8A-4048-80D7-C195FD06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1" y="706349"/>
            <a:ext cx="9036050" cy="14478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Slovník pojmů </a:t>
            </a:r>
          </a:p>
        </p:txBody>
      </p:sp>
      <p:sp>
        <p:nvSpPr>
          <p:cNvPr id="7172" name="Zástupný symbol pro číslo snímku 1">
            <a:extLst>
              <a:ext uri="{FF2B5EF4-FFF2-40B4-BE49-F238E27FC236}">
                <a16:creationId xmlns:a16="http://schemas.microsoft.com/office/drawing/2014/main" id="{274FAB32-13DC-4131-ADC1-23D7009D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DAFAD-32F5-4360-A246-7436267251A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C24B78-56DB-4769-88BA-94A2448FEADA}"/>
              </a:ext>
            </a:extLst>
          </p:cNvPr>
          <p:cNvSpPr txBox="1"/>
          <p:nvPr/>
        </p:nvSpPr>
        <p:spPr>
          <a:xfrm>
            <a:off x="1194341" y="1841242"/>
            <a:ext cx="5404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Uzavírání dohody jedná se o finální bod, ale i zde se musíme mít na pozoru.</a:t>
            </a:r>
          </a:p>
          <a:p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Uzavírání dohody, tento bod ve vyjednávání je počátkem spolupráce s partnerem. 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Připravuje se dohoda, ve které nesmí chybět cíl spolupráce, cena a hlavně dojednané podmínky spolupráce.</a:t>
            </a: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0" dirty="0">
                <a:latin typeface="Arial" panose="020B0604020202020204" pitchFamily="34" charset="0"/>
                <a:cs typeface="Arial" panose="020B0604020202020204" pitchFamily="34" charset="0"/>
              </a:rPr>
              <a:t>Není dobré zapomenout na osoby, které nad dohodnutými cíli budou bdít.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obsah 8" descr="Obsah obrázku typografie, Písmo, rukopis, kaligrafie&#10;&#10;Popis byl vytvořen automaticky">
            <a:extLst>
              <a:ext uri="{FF2B5EF4-FFF2-40B4-BE49-F238E27FC236}">
                <a16:creationId xmlns:a16="http://schemas.microsoft.com/office/drawing/2014/main" id="{89500863-5607-473F-92DE-F93DC2535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62334" y="3832416"/>
            <a:ext cx="3958849" cy="13025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FFFD387-8D6B-4CD5-B532-BFCBFE4F2EA0}"/>
              </a:ext>
            </a:extLst>
          </p:cNvPr>
          <p:cNvSpPr txBox="1"/>
          <p:nvPr/>
        </p:nvSpPr>
        <p:spPr>
          <a:xfrm>
            <a:off x="7362334" y="5739474"/>
            <a:ext cx="3958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www.pngall.com/congratulation-png/download/17555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5750284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VSB EkF 16_9" id="{795915E4-E451-7145-95C5-C43322E21348}" vid="{3D47486F-FB8D-1041-BFE1-7A25DEC8FACA}"/>
    </a:ext>
  </a:extLst>
</a:theme>
</file>

<file path=ppt/theme/theme2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ekf</Template>
  <TotalTime>558</TotalTime>
  <Words>569</Words>
  <Application>Microsoft Office PowerPoint</Application>
  <PresentationFormat>Širokoúhlá obrazovka</PresentationFormat>
  <Paragraphs>86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Custom Design</vt:lpstr>
      <vt:lpstr>1_Śablona_prezentace_NICE</vt:lpstr>
      <vt:lpstr>Śablona_prezentace_NICE</vt:lpstr>
      <vt:lpstr>FÁZE VYJEDNÁVÁNÍ</vt:lpstr>
      <vt:lpstr>Příprava vyjednávání</vt:lpstr>
      <vt:lpstr>Co nesmíme opomenout</vt:lpstr>
      <vt:lpstr>Establishing Rapport</vt:lpstr>
      <vt:lpstr>Fáze Establishing Rapport</vt:lpstr>
      <vt:lpstr>Diskuse</vt:lpstr>
      <vt:lpstr>Předkládání návrhů</vt:lpstr>
      <vt:lpstr>Bargaining</vt:lpstr>
      <vt:lpstr>Slovník pojmů </vt:lpstr>
      <vt:lpstr>Schéma vyjednávání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Klimsza Lucjan</dc:creator>
  <cp:lastModifiedBy>Kulihova Kublova Tereza</cp:lastModifiedBy>
  <cp:revision>8</cp:revision>
  <dcterms:created xsi:type="dcterms:W3CDTF">2023-08-08T11:52:56Z</dcterms:created>
  <dcterms:modified xsi:type="dcterms:W3CDTF">2023-09-23T21:08:22Z</dcterms:modified>
</cp:coreProperties>
</file>