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5D817-C3FD-0568-4E09-DB025DFCC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8E42C7-CD09-234B-301F-8405DF4D7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DE3B73-7411-96E6-25FF-38CD63CE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C6B757-1150-FC9C-DD28-A00E9EBE9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F3CEA0-BC5B-C36B-1DE3-4C62BB943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89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D65165-CD7A-9A76-33BB-BECDA5378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05FC75B-F579-8EC6-F34E-9E65A9F93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AF2351-0C32-B6A4-F99F-6711F149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E62E79-5F53-044E-D06C-DDB69AFA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DBC7AD-729E-6420-D635-3AEB89A3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13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55D1C83-A51B-C6A4-2EBF-C81CF5D4E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A1A40A-4B4C-0987-392A-C1D9180C0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BDCCE1-B0D9-C980-DAE4-B0CD1A14B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366904-9745-9FB4-35DC-6DA6BE17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C648AB-0CD0-DECD-453F-028C1FE7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00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BEFF82-0953-EE62-35F7-B3F975AA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B55B68-74E0-CE47-C211-24157F541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7E39E6-07D1-185A-4154-F34433FF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25F486-D441-EA7E-D80F-8B6751BD4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9BAAEE-A11D-BB80-8A5E-7D5D4D04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18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0892F5-D2AC-07E4-A4A4-6629D2FDE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E90DE3-31AA-94E3-4847-5FAC9F9D3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B5DD1A-5103-A73D-76F3-DFC7C6646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9C7549-6D09-0ACF-17FE-44B9E940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337E6D-8A71-FA3F-3646-09EF8B6B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01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E5B14A-D322-949B-4F1A-66BCC0A06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1CBB68-1AEE-6E26-C8A8-880CE66DA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B413EC-6E82-C9AF-9F88-9944DFDF2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1409A6-B648-49C6-C60A-A8C574E78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9B38782-D539-DD60-FB1F-CE17AE28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927312-BBFC-539B-75DB-98DBE76B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786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D94B5E-DEB2-842D-940A-4EB3FBA21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314DE2-F23D-851D-6DAF-C4514FFB4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8BD6FC-06E5-76B3-ABF5-9EC08265F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E026A4A-A62E-DC18-EA66-9DE7A0BA5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9086A49-8235-E46D-7F13-53B4E4D35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8B25F16-83AD-F046-8687-8D9C5DBD0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988774B-C259-8645-E876-8C6F835B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B465B05-60FF-9607-D17E-18CEFE98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70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EBAB5-22AD-1E82-848A-03077706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F4403A-44AE-F815-67BB-0FF607DF7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2DAE03C-4FCC-8723-6D0E-D9649DB4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94E044D-0B57-38C6-5BCC-5189815FF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91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FDB6A35-D954-8AE5-320F-DCFF89C1F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7646CE8-0739-EC40-03AA-96E2549E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6E2F7C-06D4-2144-42A4-8BC565FD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53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F2E438-F27F-AC5D-D8CC-6CEA44BD9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974848-D7E6-BDE8-863D-EADFE0A2F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18107FB-4FDC-117E-5E74-B0C106F8C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4EF9CC9-C01F-9EE3-BA2E-104C9EDC8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A89D8CB-BC21-05C5-603F-64BD33724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D2E8D52-7526-96D8-8ABE-A2A925CEB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91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EA4B17-70AF-15EE-C978-A8BBE8C5E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264F0BC-10B7-CF26-C99D-3ACAAB841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D1A406B-3C3E-F0F5-8077-ACBA046B3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03BF01D-732F-8410-6E10-385F94F3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59B07B4-77BE-E17F-9C2D-DAD625899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C69F26-1957-B89B-06CB-23B4FE842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72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AF1DA66-438A-CB13-E100-68EBA4EF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3C1284-1DEF-1B42-B2C0-0CC8D5D3C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B61FA0-CFFA-EFC4-4A5A-296E3E9CE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51270-8387-49F5-A86F-B25F4E63A52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C80FAD-E04A-66EF-D444-B1E0714D1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EC734A-44F3-ED47-B33B-4A131BD30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ADBB9-CF22-4F07-9622-7FC34959FE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77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BC309-F2C7-0E24-0E80-137D083288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1BC0EE-34BB-8DD2-15FE-FBA9D9A166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85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45E0D9F-F114-C85F-29C9-B61420528A13}"/>
              </a:ext>
            </a:extLst>
          </p:cNvPr>
          <p:cNvSpPr txBox="1"/>
          <p:nvPr/>
        </p:nvSpPr>
        <p:spPr>
          <a:xfrm>
            <a:off x="1353276" y="287185"/>
            <a:ext cx="8364855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 algn="ctr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Nominační vystoupení uchazeče na senátora</a:t>
            </a: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6350" algn="ctr"/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 Zdeněk Zmeškal, katedra financí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8C7EF98-30DF-C2F2-E140-394C2FA6454F}"/>
              </a:ext>
            </a:extLst>
          </p:cNvPr>
          <p:cNvSpPr txBox="1"/>
          <p:nvPr/>
        </p:nvSpPr>
        <p:spPr>
          <a:xfrm>
            <a:off x="456639" y="1047300"/>
            <a:ext cx="11474823" cy="1846659"/>
          </a:xfrm>
          <a:prstGeom prst="rect">
            <a:avLst/>
          </a:prstGeom>
          <a:noFill/>
          <a:ln w="571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Akademický senát EKF</a:t>
            </a:r>
          </a:p>
          <a:p>
            <a:pPr indent="-6350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Důvod a motivace 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Žádoucí je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pestrý senát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Mým specifikem jsou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životní a profesní zkušenosti</a:t>
            </a: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erudice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6350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co bych se zejména zaměřil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Strategie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(zajistit dlouhodobé koncepční kroky, stabilitu, předvídatelnost)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Věda a výzkum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(přispět ke správnému hodnocení a rozvoji a zajištění kvality) 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Ekonomické řízení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(efektivní předvídatelné rozdělování zdrojů, racionální a motivačně zacílený systém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řízení) 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D4BABA9-D322-D449-B3EC-B2B33CA12E81}"/>
              </a:ext>
            </a:extLst>
          </p:cNvPr>
          <p:cNvSpPr txBox="1"/>
          <p:nvPr/>
        </p:nvSpPr>
        <p:spPr>
          <a:xfrm>
            <a:off x="456638" y="3053616"/>
            <a:ext cx="11474823" cy="2400657"/>
          </a:xfrm>
          <a:prstGeom prst="rect">
            <a:avLst/>
          </a:prstGeom>
          <a:noFill/>
          <a:ln w="571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Akademický senát VŠB-TUO</a:t>
            </a:r>
          </a:p>
          <a:p>
            <a:pPr indent="-6350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Důvod a motivace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Hájení zájmů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EKF na úrovni univerzity. Nutno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reflektovat specifika EKF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jako společensko-vědní fakulty, která nejsou dostatečně respektována a zohledněna.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6350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co bych se zejména zaměřil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Strategie univerzity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zohlednit strukturu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vědních disciplín a jejich specifik, zejména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ekonomických disciplín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Věda a výzkum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(zaměřit se na 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správné hodnocení ekonomických oborů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rámci VŠB-TUO, s dopadem do financí)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Ekonomické řízení univerzity 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modifikovat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ekonomický systém řízení, aby reflektoval adekvátně, jak finanční hodnocení výkonů, tak tvorbu nákladů)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F4E2160-CB3F-6EB3-C8AF-FF6F47EE6D77}"/>
              </a:ext>
            </a:extLst>
          </p:cNvPr>
          <p:cNvSpPr txBox="1"/>
          <p:nvPr/>
        </p:nvSpPr>
        <p:spPr>
          <a:xfrm>
            <a:off x="456638" y="5647485"/>
            <a:ext cx="11474823" cy="923330"/>
          </a:xfrm>
          <a:prstGeom prst="rect">
            <a:avLst/>
          </a:prstGeom>
          <a:noFill/>
          <a:ln w="57150"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indent="-6985"/>
            <a:r>
              <a:rPr lang="cs-CZ" sz="18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nabízím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Znalost a zkušenost z </a:t>
            </a: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vysokoškolského a výzkumného prostředí a ekonomického řízení institucí, fakulty a univerzity</a:t>
            </a:r>
            <a:endParaRPr lang="cs-CZ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Životní zkušenost, přehled a nadhled</a:t>
            </a:r>
            <a:endParaRPr lang="cs-CZ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4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197</Words>
  <Application>Microsoft Office PowerPoint</Application>
  <PresentationFormat>Širokoúhlá obrazovka</PresentationFormat>
  <Paragraphs>17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Symbol</vt:lpstr>
      <vt:lpstr>Motiv Office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Zdeněk Zmeškal</dc:creator>
  <cp:lastModifiedBy>Zdeněk Zmeškal</cp:lastModifiedBy>
  <cp:revision>2</cp:revision>
  <dcterms:created xsi:type="dcterms:W3CDTF">2026-05-05T11:36:36Z</dcterms:created>
  <dcterms:modified xsi:type="dcterms:W3CDTF">2026-05-05T12:08:16Z</dcterms:modified>
</cp:coreProperties>
</file>